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4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1A23E-C496-4809-9805-69E05B17C1B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D45A1-72C4-4343-9677-43B43EAE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BCA55-1358-499C-9BFD-13A5A67207E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917E-4529-44E3-8933-222919DB3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5" y="1357298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Cambria" pitchFamily="18" charset="0"/>
                <a:cs typeface="Times New Roman" pitchFamily="18" charset="0"/>
              </a:rPr>
              <a:t>Тема: « Мой ребенок - ученик»</a:t>
            </a:r>
            <a:endParaRPr lang="ru-RU" sz="4000" b="1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694" y="571480"/>
            <a:ext cx="32205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785794"/>
            <a:ext cx="35183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95689"/>
            <a:ext cx="3929083" cy="26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00562" y="785794"/>
            <a:ext cx="4214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– это чудо света,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увидел это сам,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причислил это чудо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самым чудным   чудесам!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500306"/>
            <a:ext cx="35687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114298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entury" pitchFamily="18" charset="0"/>
              </a:rPr>
              <a:t>Графический</a:t>
            </a:r>
            <a:r>
              <a:rPr lang="ru-RU" sz="3600" dirty="0" smtClean="0"/>
              <a:t>  </a:t>
            </a:r>
            <a:r>
              <a:rPr lang="ru-RU" sz="3600" dirty="0" smtClean="0">
                <a:latin typeface="Cambria" pitchFamily="18" charset="0"/>
              </a:rPr>
              <a:t>диктант</a:t>
            </a:r>
            <a:endParaRPr lang="ru-RU" sz="3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5" y="1357298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714356"/>
            <a:ext cx="3571900" cy="304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963" indent="-334963">
              <a:lnSpc>
                <a:spcPct val="80000"/>
              </a:lnSpc>
              <a:spcBef>
                <a:spcPts val="400"/>
              </a:spcBef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                   </a:t>
            </a: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МЫ  ПИСАЛИ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Мы  писали, мы  писали, 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Наши  пальчики  устали.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Вы  скачите,  пальчики,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Как  солнечные  зайчики.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Прыг</a:t>
            </a:r>
            <a:r>
              <a:rPr lang="ru-RU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 </a:t>
            </a: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- скок,  прыг</a:t>
            </a:r>
            <a:r>
              <a:rPr lang="ru-RU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 </a:t>
            </a: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- скок,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Прискакали  на  лужок.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Ветер  травушку  качает,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Влево- вправо  наклоняет.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Вы  не  бойтесь  ветра  з</a:t>
            </a:r>
            <a:r>
              <a:rPr lang="ru-RU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а</a:t>
            </a: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й</a:t>
            </a:r>
            <a:r>
              <a:rPr lang="ru-RU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к</a:t>
            </a: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и,</a:t>
            </a:r>
          </a:p>
          <a:p>
            <a:pPr marL="334963" indent="-334963">
              <a:lnSpc>
                <a:spcPct val="80000"/>
              </a:lnSpc>
              <a:spcBef>
                <a:spcPts val="400"/>
              </a:spcBef>
              <a:buSzPct val="75000"/>
              <a:buFont typeface="Wingdings" charset="2"/>
              <a:buChar char="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b="1" dirty="0" smtClean="0">
                <a:solidFill>
                  <a:srgbClr val="003300"/>
                </a:solidFill>
                <a:ea typeface="DejaVu Sans" charset="0"/>
                <a:cs typeface="DejaVu Sans" charset="0"/>
              </a:rPr>
              <a:t>Веселитесь  на  лужайке.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4356100" y="319088"/>
            <a:ext cx="4511675" cy="293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lum bright="-8000" contrast="12000"/>
          </a:blip>
          <a:srcRect/>
          <a:stretch>
            <a:fillRect/>
          </a:stretch>
        </p:blipFill>
        <p:spPr bwMode="auto">
          <a:xfrm>
            <a:off x="2500298" y="3786190"/>
            <a:ext cx="4991993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71736" y="357166"/>
            <a:ext cx="607223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дошкольников лучше купить детские ножницы: легкие, небольшого размера, с закругленными лезвиями. Самые безопасные модели — с лезвиями из фибергласа, непроводящего электричества материала. Такими ножницами невозможно разрезать одежду или волосы.    Ножницы для школьников обычно изготавливают из нержавеющей стали, но также с закругленными лезвиями. Кроме того, их можно приобрести в комплекте с защитным футляром. Особое внимание стоит обратить на кольца для пальцев: они должны быть удобны для ребенка, в идеале — с накладками из резины. Если ваш ребенок левша, постарайтесь найти специальные ножницы для левшей. Такие модели выпускают многие производители, и они, в отличие от других товаров для леворуких, довольно распространены в нашей стране.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571480"/>
            <a:ext cx="5337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Как правильно выбрать ножницы для дошкольника.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35579">
            <a:off x="669581" y="822277"/>
            <a:ext cx="1833784" cy="151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480"/>
            <a:ext cx="3984748" cy="585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1142984"/>
            <a:ext cx="308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Карта  достижений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304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5" y="1357298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2643206" cy="41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3314"/>
            <a:ext cx="3750488" cy="25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43372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165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искатель</cp:lastModifiedBy>
  <cp:revision>18</cp:revision>
  <dcterms:created xsi:type="dcterms:W3CDTF">2012-09-13T10:05:19Z</dcterms:created>
  <dcterms:modified xsi:type="dcterms:W3CDTF">2015-01-29T07:18:38Z</dcterms:modified>
</cp:coreProperties>
</file>