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funlib.ru/cimg/2014/102203/1033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metod-kopilka.ru/images/doc/56/56103/hello_html_m5053a0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cs629118.vk.me/v629118388/a209/jETqr8Q7NM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tltgorod.ru/pics/2_c2252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scooltravel.ru/imgtmp/orign_w/data/1374218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olnl.net/u23/photoF91F/20154866318-1/origina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36" y="0"/>
            <a:ext cx="91686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673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.xn--72-6kcaku2cje1aaod7l0a.xn--p1ai/u/6d/bd1432fdf611e3940fd9a287cd4527/-/professions-work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os1.i.ua/3/1/6552222_18d31b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Почемучки</dc:creator>
  <cp:lastModifiedBy>user</cp:lastModifiedBy>
  <cp:revision>4</cp:revision>
  <dcterms:created xsi:type="dcterms:W3CDTF">2015-11-03T06:18:51Z</dcterms:created>
  <dcterms:modified xsi:type="dcterms:W3CDTF">2015-11-03T15:44:00Z</dcterms:modified>
</cp:coreProperties>
</file>