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76" r:id="rId8"/>
    <p:sldId id="261" r:id="rId9"/>
    <p:sldId id="262" r:id="rId10"/>
    <p:sldId id="263" r:id="rId11"/>
    <p:sldId id="273" r:id="rId12"/>
    <p:sldId id="277" r:id="rId13"/>
    <p:sldId id="265" r:id="rId14"/>
    <p:sldId id="266" r:id="rId15"/>
    <p:sldId id="267" r:id="rId16"/>
    <p:sldId id="268" r:id="rId17"/>
    <p:sldId id="270" r:id="rId18"/>
    <p:sldId id="269" r:id="rId19"/>
    <p:sldId id="271" r:id="rId20"/>
    <p:sldId id="272" r:id="rId21"/>
    <p:sldId id="264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9F3-60B1-48A3-8BF1-33B2C6E40E5E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280F-9944-4022-81FB-ED22C00B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9F3-60B1-48A3-8BF1-33B2C6E40E5E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280F-9944-4022-81FB-ED22C00B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9F3-60B1-48A3-8BF1-33B2C6E40E5E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280F-9944-4022-81FB-ED22C00B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9F3-60B1-48A3-8BF1-33B2C6E40E5E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280F-9944-4022-81FB-ED22C00B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9F3-60B1-48A3-8BF1-33B2C6E40E5E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280F-9944-4022-81FB-ED22C00B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9F3-60B1-48A3-8BF1-33B2C6E40E5E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280F-9944-4022-81FB-ED22C00B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9F3-60B1-48A3-8BF1-33B2C6E40E5E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280F-9944-4022-81FB-ED22C00B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9F3-60B1-48A3-8BF1-33B2C6E40E5E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280F-9944-4022-81FB-ED22C00B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9F3-60B1-48A3-8BF1-33B2C6E40E5E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280F-9944-4022-81FB-ED22C00B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9F3-60B1-48A3-8BF1-33B2C6E40E5E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280F-9944-4022-81FB-ED22C00B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9F3-60B1-48A3-8BF1-33B2C6E40E5E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280F-9944-4022-81FB-ED22C00B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C9F3-60B1-48A3-8BF1-33B2C6E40E5E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280F-9944-4022-81FB-ED22C00B7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вартовс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928694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1429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«Мой 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Нижневартовск»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5072074"/>
            <a:ext cx="3883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45 лет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214422"/>
            <a:ext cx="5357850" cy="71438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ГЕРБ</a:t>
            </a:r>
            <a:endParaRPr lang="ru-RU" sz="4000" b="1" dirty="0"/>
          </a:p>
        </p:txBody>
      </p:sp>
      <p:pic>
        <p:nvPicPr>
          <p:cNvPr id="4" name="Содержимое 3" descr="2564_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1928802"/>
            <a:ext cx="4643438" cy="3643338"/>
          </a:xfr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</a:t>
            </a:r>
            <a:endParaRPr lang="ru-RU" dirty="0"/>
          </a:p>
        </p:txBody>
      </p:sp>
      <p:pic>
        <p:nvPicPr>
          <p:cNvPr id="5" name="Рисунок 4" descr="flag_niznevartovsk_en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524000"/>
            <a:ext cx="5715000" cy="3810000"/>
          </a:xfrm>
          <a:prstGeom prst="rect">
            <a:avLst/>
          </a:prstGeom>
        </p:spPr>
      </p:pic>
      <p:sp>
        <p:nvSpPr>
          <p:cNvPr id="1331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42976" y="5429264"/>
            <a:ext cx="757242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269875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Цвет синей полосы флага - символ красоты и величия, белый - символ снежных просторов, золотая между ними символизирует богатство.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bstraktnye-fony-dlya-prezentacii-volny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нашем городе, как и в других городах есть свои достопримечательности- это те места, куда люди приходят отдохнуть, полюбоваться и почтить память героев. </a:t>
            </a:r>
            <a:endParaRPr lang="ru-RU" sz="2400" dirty="0"/>
          </a:p>
        </p:txBody>
      </p:sp>
      <p:pic>
        <p:nvPicPr>
          <p:cNvPr id="4" name="Содержимое 3" descr="70aab66s-4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785926"/>
            <a:ext cx="1575913" cy="2370436"/>
          </a:xfrm>
        </p:spPr>
      </p:pic>
      <p:pic>
        <p:nvPicPr>
          <p:cNvPr id="5" name="Рисунок 4" descr="5258d210b74976f9b001f81486b124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714488"/>
            <a:ext cx="1571636" cy="2486017"/>
          </a:xfrm>
          <a:prstGeom prst="rect">
            <a:avLst/>
          </a:prstGeom>
        </p:spPr>
      </p:pic>
      <p:pic>
        <p:nvPicPr>
          <p:cNvPr id="6" name="Рисунок 5" descr="1081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4429132"/>
            <a:ext cx="2928940" cy="2196705"/>
          </a:xfrm>
          <a:prstGeom prst="rect">
            <a:avLst/>
          </a:prstGeom>
        </p:spPr>
      </p:pic>
      <p:pic>
        <p:nvPicPr>
          <p:cNvPr id="7" name="Рисунок 6" descr="3383338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4429132"/>
            <a:ext cx="2952771" cy="2214578"/>
          </a:xfrm>
          <a:prstGeom prst="rect">
            <a:avLst/>
          </a:prstGeom>
        </p:spPr>
      </p:pic>
      <p:pic>
        <p:nvPicPr>
          <p:cNvPr id="8" name="Рисунок 7" descr="i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1643050"/>
            <a:ext cx="1643074" cy="2476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857364"/>
            <a:ext cx="3614734" cy="457203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Это главный памятник города. На перекрестке шумных дорог стоит мощная фигура молодого рабочего с горящим факелом в руке. К скульптуре с факелом у нас относятся с уважением и почетом. Ведь она представляет первопроходцев, тех кому достались самые непроходимые болота и сильные морозы.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3ff57429e70ac1cad94df735b129f7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785926"/>
            <a:ext cx="3857652" cy="4525963"/>
          </a:xfrm>
          <a:ln w="28575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85786" y="714356"/>
            <a:ext cx="7777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Памятник покорителям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Самотлора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Памятник павшим воинам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 (6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643050"/>
            <a:ext cx="3857651" cy="4714908"/>
          </a:xfrm>
          <a:ln w="28575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00628" y="1928802"/>
            <a:ext cx="35718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Этот памятник сооружен в честь погибших солдат, тех, кто в годы ВЕЛИКОЙ ОТЕЧЕСТВЕННОЙ ВОЙНЫ защищал нашу родину от фашистов, вы видите фигуру бойца, а рядом чаша с вечным огнем. Каждый год 9Мая, в День Победы, сюда приходят </a:t>
            </a:r>
            <a:r>
              <a:rPr lang="ru-RU" sz="2000" b="1" dirty="0" err="1" smtClean="0">
                <a:solidFill>
                  <a:srgbClr val="7030A0"/>
                </a:solidFill>
              </a:rPr>
              <a:t>Нижневартовцы</a:t>
            </a:r>
            <a:r>
              <a:rPr lang="ru-RU" sz="2000" b="1" dirty="0" smtClean="0">
                <a:solidFill>
                  <a:srgbClr val="7030A0"/>
                </a:solidFill>
              </a:rPr>
              <a:t>, чтобы почтить память погибших.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Стела Р-1 — памятник первой скважине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_149d13_d2837eff_X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714488"/>
            <a:ext cx="3143272" cy="4525963"/>
          </a:xfrm>
          <a:ln w="28575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86314" y="1928802"/>
            <a:ext cx="35004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Он представляет собой стальную, прямоугольную колонну, на которой выгравирована надпись «Первая скважина </a:t>
            </a:r>
            <a:r>
              <a:rPr lang="ru-RU" sz="2000" b="1" dirty="0" err="1" smtClean="0">
                <a:solidFill>
                  <a:srgbClr val="7030A0"/>
                </a:solidFill>
              </a:rPr>
              <a:t>Самотлора</a:t>
            </a:r>
            <a:r>
              <a:rPr lang="ru-RU" sz="2000" b="1" dirty="0" smtClean="0">
                <a:solidFill>
                  <a:srgbClr val="7030A0"/>
                </a:solidFill>
              </a:rPr>
              <a:t>. 1965 г.» Рядом установлена доска почёта с именами первооткрывателей </a:t>
            </a:r>
            <a:r>
              <a:rPr lang="ru-RU" sz="2000" b="1" dirty="0" err="1" smtClean="0">
                <a:solidFill>
                  <a:srgbClr val="7030A0"/>
                </a:solidFill>
              </a:rPr>
              <a:t>Самотлорского</a:t>
            </a:r>
            <a:r>
              <a:rPr lang="ru-RU" sz="2000" b="1" dirty="0" smtClean="0">
                <a:solidFill>
                  <a:srgbClr val="7030A0"/>
                </a:solidFill>
              </a:rPr>
              <a:t> месторождения.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Памятник воинам-интернационалистам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643050"/>
            <a:ext cx="4214842" cy="4286280"/>
          </a:xfrm>
          <a:ln w="28575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72132" y="2143116"/>
            <a:ext cx="30003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Улицу «Комсомольский бульвар» украшает памятник воинам интернационалистам, погибшим в боевых действиях. Колокол олицетворяет (представляет) вечную память погибшим.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Памятник звёздам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Нижневартовского</a:t>
            </a:r>
            <a:r>
              <a:rPr lang="ru-RU" sz="2800" b="1" i="1" dirty="0" smtClean="0">
                <a:solidFill>
                  <a:srgbClr val="FF0000"/>
                </a:solidFill>
              </a:rPr>
              <a:t> спорта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3383338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1857364"/>
            <a:ext cx="4614866" cy="3808225"/>
          </a:xfrm>
          <a:ln w="28575">
            <a:solidFill>
              <a:srgbClr val="FFFF00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00694" y="1857364"/>
            <a:ext cx="3186106" cy="42687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b="1" dirty="0" smtClean="0">
                <a:solidFill>
                  <a:srgbClr val="7030A0"/>
                </a:solidFill>
              </a:rPr>
              <a:t>Представляет собой шар, на котором укреплены звёздочки с именами известных спортсменов и людей, </a:t>
            </a:r>
            <a:r>
              <a:rPr lang="ru-RU" b="1" dirty="0" err="1" smtClean="0">
                <a:solidFill>
                  <a:srgbClr val="7030A0"/>
                </a:solidFill>
              </a:rPr>
              <a:t>внёсшихсущественный</a:t>
            </a:r>
            <a:r>
              <a:rPr lang="ru-RU" b="1" dirty="0" smtClean="0">
                <a:solidFill>
                  <a:srgbClr val="7030A0"/>
                </a:solidFill>
              </a:rPr>
              <a:t> вклад в развитие спорта в Нижневартовске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Аллея Почёта авиационной техники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10819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1428736"/>
            <a:ext cx="8215370" cy="4857784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Храм Рождества Христова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8250" y="1772444"/>
            <a:ext cx="6667500" cy="4181475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dlya-prezentacii-po-literature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21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929198"/>
            <a:ext cx="8229600" cy="17145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 просторах великой Оби, там, где в неё впадает река </a:t>
            </a:r>
            <a:r>
              <a:rPr lang="ru-RU" sz="2400" b="1" dirty="0" err="1" smtClean="0">
                <a:solidFill>
                  <a:srgbClr val="FF0000"/>
                </a:solidFill>
              </a:rPr>
              <a:t>Вах</a:t>
            </a:r>
            <a:r>
              <a:rPr lang="ru-RU" sz="2400" b="1" dirty="0" smtClean="0">
                <a:solidFill>
                  <a:srgbClr val="FF0000"/>
                </a:solidFill>
              </a:rPr>
              <a:t>,  в </a:t>
            </a:r>
            <a:r>
              <a:rPr lang="ru-RU" sz="2400" b="1" dirty="0">
                <a:solidFill>
                  <a:srgbClr val="FF0000"/>
                </a:solidFill>
              </a:rPr>
              <a:t>1909 году появилась дровяная пристань, к которой стали приставать купеческие пароходы, чтобы запастись дровами. Эта пристань называлась "</a:t>
            </a:r>
            <a:r>
              <a:rPr lang="ru-RU" sz="2400" b="1" dirty="0" err="1" smtClean="0">
                <a:solidFill>
                  <a:srgbClr val="FF0000"/>
                </a:solidFill>
              </a:rPr>
              <a:t>Нижневартовская</a:t>
            </a:r>
            <a:r>
              <a:rPr lang="ru-RU" sz="2400" b="1" dirty="0" smtClean="0">
                <a:solidFill>
                  <a:srgbClr val="FF0000"/>
                </a:solidFill>
              </a:rPr>
              <a:t>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076351_large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285728"/>
            <a:ext cx="6357982" cy="4442543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озеро Комсомольское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Ozero-Komsomolsko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6201" y="1600200"/>
            <a:ext cx="6791597" cy="4525963"/>
          </a:xfr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bstraktnye-fony-dlya-prezentacii-volny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87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4318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В нашем суровом краю, на болотах, в тайге работают мужественные люди, открывают новые месторождения нефти, устанавливают новые буровые вышки. Нефть сегодня называют чёрным золотом и добывают его люди разных профессий, которых объединяют под общим названием - нефтяники.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91266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143116"/>
            <a:ext cx="3348656" cy="2071702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Рисунок 4" descr="63584.gi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143116"/>
            <a:ext cx="3305175" cy="2057399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Рисунок 5" descr="i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4327105"/>
            <a:ext cx="3429024" cy="2530895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185738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Что означало в переводе с языка коренных жителей "в низовьях и на излучине реки". И действительно, река в этом месте делает крутой поворот, излучину.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lag-nizhnevartovska-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8250" y="1643050"/>
            <a:ext cx="6691336" cy="43167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n-dlya-prezentacii-po-literature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229600" cy="18573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Вскоре возле пристани первопоселенцы построили пять домов, в которые заселились 11 человек, которые занимаются заготовкой пушнины, дров и ловлей рыб.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okrugfoto_0000005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42" y="500042"/>
            <a:ext cx="6000792" cy="4071966"/>
          </a:xfrm>
          <a:ln w="38100">
            <a:solidFill>
              <a:schemeClr val="accent5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dlya-prezentacii-po-literature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7"/>
            <a:ext cx="9126210" cy="68541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14950"/>
            <a:ext cx="8229600" cy="12858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Чуть позже зарождаются охотничьи хозяйства, развивается животноводство. Нижневартовск к этому времени представляет собой посёлок из 100 дворов.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Содержимое 3" descr="original (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428604"/>
            <a:ext cx="6658888" cy="4525963"/>
          </a:xfrm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dlya-prezentacii-po-literature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7"/>
            <a:ext cx="9126210" cy="68541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0002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1962 году на дне озера </a:t>
            </a:r>
            <a:r>
              <a:rPr lang="ru-RU" sz="2400" b="1" dirty="0" err="1" smtClean="0">
                <a:solidFill>
                  <a:srgbClr val="FF0000"/>
                </a:solidFill>
              </a:rPr>
              <a:t>Самотлор</a:t>
            </a:r>
            <a:r>
              <a:rPr lang="ru-RU" sz="2400" b="1" dirty="0" smtClean="0">
                <a:solidFill>
                  <a:srgbClr val="FF0000"/>
                </a:solidFill>
              </a:rPr>
              <a:t> первопроходцами- нефтяниками было открыто богатейшее месторождение нефти и газа. Так наш город стал центром мощного освоения нефтяной целины Западной Сибири. Нижневартовск и </a:t>
            </a:r>
            <a:r>
              <a:rPr lang="ru-RU" sz="2400" b="1" dirty="0" err="1" smtClean="0">
                <a:solidFill>
                  <a:srgbClr val="FF0000"/>
                </a:solidFill>
              </a:rPr>
              <a:t>Самотлор</a:t>
            </a:r>
            <a:r>
              <a:rPr lang="ru-RU" sz="2400" b="1" dirty="0" smtClean="0">
                <a:solidFill>
                  <a:srgbClr val="FF0000"/>
                </a:solidFill>
              </a:rPr>
              <a:t> стали неразделимы.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28382198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2357430"/>
            <a:ext cx="7000924" cy="4265369"/>
          </a:xfr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87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На протяжении многих лет, эта местность осваивалась, и становилась новым домом для многих людей благодаря разработкам добычи нефти и газа. Никто и не мог подумать тогда, что этот поселок вырастет и получит статус города, будет обеспечивать нефтью всю огромную страну Россию.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2214554"/>
            <a:ext cx="6034617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o-translate-detected_212867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Нижневартовск стал превращаться в настоящий город. Место было очень заболоченное, и стройка города давалась очень и очень тяжело.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0_1d4a86_46c15a33_ori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357298"/>
            <a:ext cx="4106769" cy="2714644"/>
          </a:xfrm>
          <a:prstGeom prst="round2Diag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Рисунок 4" descr="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4000504"/>
            <a:ext cx="4500594" cy="2682079"/>
          </a:xfrm>
          <a:prstGeom prst="round2Diag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Рисунок 6" descr="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1357298"/>
            <a:ext cx="3238496" cy="2428872"/>
          </a:xfrm>
          <a:prstGeom prst="round2Diag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Рисунок 7" descr="original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4429132"/>
            <a:ext cx="3286148" cy="2005025"/>
          </a:xfrm>
          <a:prstGeom prst="round2Diag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o-translate-detected_212867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86808" cy="11430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/>
                </a:solidFill>
              </a:rPr>
              <a:t>Проложены железнодорожные пути, отстроился красивый и современный вокзал. В настоящее время в городе созданы многие промышленные и строительные  предприятия.</a:t>
            </a:r>
            <a:r>
              <a:rPr lang="ru-RU" sz="27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3985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1" y="1785926"/>
            <a:ext cx="3533256" cy="2357454"/>
          </a:xfrm>
          <a:prstGeom prst="round2Diag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5" name="Рисунок 4" descr="ind_p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785926"/>
            <a:ext cx="3508532" cy="2357454"/>
          </a:xfrm>
          <a:prstGeom prst="round2Diag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6" name="Рисунок 5" descr="188423-b17c6-20973316-m750x7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429132"/>
            <a:ext cx="3500462" cy="2214578"/>
          </a:xfrm>
          <a:prstGeom prst="round2DiagRect">
            <a:avLst/>
          </a:prstGeom>
          <a:ln>
            <a:solidFill>
              <a:srgbClr val="FFFF00"/>
            </a:solidFill>
          </a:ln>
        </p:spPr>
      </p:pic>
      <p:pic>
        <p:nvPicPr>
          <p:cNvPr id="7" name="Рисунок 6" descr="2015_04_27_09144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4500570"/>
            <a:ext cx="3571900" cy="2150659"/>
          </a:xfrm>
          <a:prstGeom prst="round2DiagRect">
            <a:avLst/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545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На просторах великой Оби, там, где в неё впадает река Вах,  в 1909 году появилась дровяная пристань, к которой стали приставать купеческие пароходы, чтобы запастись дровами. Эта пристань называлась "Нижневартовская».</vt:lpstr>
      <vt:lpstr>Что означало в переводе с языка коренных жителей "в низовьях и на излучине реки". И действительно, река в этом месте делает крутой поворот, излучину.  </vt:lpstr>
      <vt:lpstr>Вскоре возле пристани первопоселенцы построили пять домов, в которые заселились 11 человек, которые занимаются заготовкой пушнины, дров и ловлей рыб. </vt:lpstr>
      <vt:lpstr>Чуть позже зарождаются охотничьи хозяйства, развивается животноводство. Нижневартовск к этому времени представляет собой посёлок из 100 дворов. </vt:lpstr>
      <vt:lpstr>В 1962 году на дне озера Самотлор первопроходцами- нефтяниками было открыто богатейшее месторождение нефти и газа. Так наш город стал центром мощного освоения нефтяной целины Западной Сибири. Нижневартовск и Самотлор стали неразделимы.  </vt:lpstr>
      <vt:lpstr>На протяжении многих лет, эта местность осваивалась, и становилась новым домом для многих людей благодаря разработкам добычи нефти и газа. Никто и не мог подумать тогда, что этот поселок вырастет и получит статус города, будет обеспечивать нефтью всю огромную страну Россию.  </vt:lpstr>
      <vt:lpstr>Нижневартовск стал превращаться в настоящий город. Место было очень заболоченное, и стройка города давалась очень и очень тяжело. </vt:lpstr>
      <vt:lpstr>Проложены железнодорожные пути, отстроился красивый и современный вокзал. В настоящее время в городе созданы многие промышленные и строительные  предприятия.  </vt:lpstr>
      <vt:lpstr>ГЕРБ</vt:lpstr>
      <vt:lpstr>Флаг</vt:lpstr>
      <vt:lpstr>В нашем городе, как и в других городах есть свои достопримечательности- это те места, куда люди приходят отдохнуть, полюбоваться и почтить память героев. </vt:lpstr>
      <vt:lpstr>Это главный памятник города. На перекрестке шумных дорог стоит мощная фигура молодого рабочего с горящим факелом в руке. К скульптуре с факелом у нас относятся с уважением и почетом. Ведь она представляет первопроходцев, тех кому достались самые непроходимые болота и сильные морозы.  </vt:lpstr>
      <vt:lpstr>Памятник павшим воинам</vt:lpstr>
      <vt:lpstr>Стела Р-1 — памятник первой скважине</vt:lpstr>
      <vt:lpstr>Памятник воинам-интернационалистам</vt:lpstr>
      <vt:lpstr>Памятник звёздам Нижневартовского спорта</vt:lpstr>
      <vt:lpstr>Аллея Почёта авиационной техники</vt:lpstr>
      <vt:lpstr>Храм Рождества Христова</vt:lpstr>
      <vt:lpstr>озеро Комсомольское</vt:lpstr>
      <vt:lpstr>В нашем суровом краю, на болотах, в тайге работают мужественные люди, открывают новые месторождения нефти, устанавливают новые буровые вышки. Нефть сегодня называют чёрным золотом и добывают его люди разных профессий, которых объединяют под общим названием - нефтяники.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nb1</dc:creator>
  <cp:lastModifiedBy>Соловушка</cp:lastModifiedBy>
  <cp:revision>54</cp:revision>
  <dcterms:created xsi:type="dcterms:W3CDTF">2017-02-02T12:13:16Z</dcterms:created>
  <dcterms:modified xsi:type="dcterms:W3CDTF">2017-03-10T10:49:09Z</dcterms:modified>
</cp:coreProperties>
</file>