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4283968" cy="36004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 –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  <a:b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родителей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«Кукла из ниток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4797152"/>
            <a:ext cx="2743200" cy="145124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Выполнила: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Лазовик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Евгения Николаевна.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802246">
            <a:off x="3550424" y="1591859"/>
            <a:ext cx="5509541" cy="41652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Получилась голова куклы с волосами.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548397" y="-34761"/>
            <a:ext cx="4093823" cy="8306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 </a:t>
            </a:r>
            <a: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Наматываем ручки.</a:t>
            </a:r>
            <a:b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Объем намотки в половину меньше чем на тело и волосы. Разрезать намотку нужно с обеих сторон.</a:t>
            </a:r>
            <a:endParaRPr lang="ru-RU" sz="2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169856" y="1242876"/>
            <a:ext cx="4733323" cy="58316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Сначала срезали с основы, потом разрезали полоску пополам.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027032" y="141320"/>
            <a:ext cx="5233954" cy="7632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так.</a:t>
            </a:r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763688" y="1268760"/>
            <a:ext cx="5688632" cy="5306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Завязываем полоску по краям.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619672" y="1268760"/>
            <a:ext cx="6192688" cy="52945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Обрезаем торчащие концы.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907704" y="1462917"/>
            <a:ext cx="5544616" cy="51339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Получившуюся полоску вкладываем между двумя половинками тела куклы.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554395" y="-115218"/>
            <a:ext cx="4104455" cy="8456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Завязываем ниточками.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27110" y="-158758"/>
            <a:ext cx="4719968" cy="7863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Кукла готова, осталось подровнять неровности.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984788" y="1767741"/>
            <a:ext cx="5243382" cy="4389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Срезаем неровный подол юбки, прячем узелки крючком. 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и готова наша куколка.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72293" y="2090416"/>
            <a:ext cx="5143427" cy="38884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305800" cy="4536504"/>
          </a:xfrm>
        </p:spPr>
        <p:txBody>
          <a:bodyPr>
            <a:no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представление о различных видах самодельных кукол, их назначении, роли в жизни детей и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взрослых.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с технологией изготовления куклы в нетрадиционной технике, совершенствовать практические навыки по ее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изготовлению.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Учиться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понимать друг друга, обсуждать процесс совместной деятельности и оценивать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результат.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желание сделать куклу из ниток вместе со своими детьми.</a:t>
            </a:r>
          </a:p>
        </p:txBody>
      </p:sp>
    </p:spTree>
    <p:extLst>
      <p:ext uri="{BB962C8B-B14F-4D97-AF65-F5344CB8AC3E}">
        <p14:creationId xmlns:p14="http://schemas.microsoft.com/office/powerpoint/2010/main" val="3169075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1176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должны жить в мире красоты, игры, сказки, музыки, рисунка, фантазии, творчества.</a:t>
            </a:r>
            <a:b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(В. А.Сухомлинский)</a:t>
            </a:r>
            <a:endParaRPr lang="ru-RU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548680"/>
            <a:ext cx="3528392" cy="612068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Что нам понадобится?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Нитки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двух цветов для тела куклы и для волос.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 для намотки.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Для намотки рук  понадобится прочная основа равная примерно 2/3 или 3/4 от основы всей куклы.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Крючок</a:t>
            </a:r>
          </a:p>
          <a:p>
            <a:pPr algn="ctr"/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268172" y="1212548"/>
            <a:ext cx="4503083" cy="49035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764704"/>
            <a:ext cx="8568952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Наматываем нитки на основу — это будет тело.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31416" y="629024"/>
            <a:ext cx="4811061" cy="66665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Ещё раз намотайте на основу примерно такое же количество ниток, как в первый раз - это будут волосы.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4" name="Содержимое 3" descr="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250533" y="1501996"/>
            <a:ext cx="4874765" cy="54164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Получатся вот такие полоски, примерно одинаковой толщины.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04472" y="1604040"/>
            <a:ext cx="5313550" cy="46429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Кладём одну на другую.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349653"/>
            <a:ext cx="5328592" cy="52753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Сгибаем.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8384812" cy="4248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Завязываем обе стороны нитками того же цвета.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48734"/>
            <a:ext cx="5760640" cy="51742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144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Мастер – класс для родителей «Кукла из ниток»</vt:lpstr>
      <vt:lpstr>Цели:  Дать представление о различных видах самодельных кукол, их назначении, роли в жизни детей и взрослых.  Познакомить родителей с технологией изготовления куклы в нетрадиционной технике, совершенствовать практические навыки по ее изготовлению.  Учиться понимать друг друга, обсуждать процесс совместной деятельности и оценивать результат.  Вызвать желание сделать куклу из ниток вместе со своими детьми.</vt:lpstr>
      <vt:lpstr>Презентация PowerPoint</vt:lpstr>
      <vt:lpstr>Презентация PowerPoint</vt:lpstr>
      <vt:lpstr>Ещё раз намотайте на основу примерно такое же количество ниток, как в первый раз - это будут волосы. </vt:lpstr>
      <vt:lpstr>Получатся вот такие полоски, примерно одинаковой толщины.</vt:lpstr>
      <vt:lpstr>Кладём одну на другую.</vt:lpstr>
      <vt:lpstr>Сгибаем.</vt:lpstr>
      <vt:lpstr> Завязываем обе стороны нитками того же цвета.</vt:lpstr>
      <vt:lpstr>Получилась голова куклы с волосами.</vt:lpstr>
      <vt:lpstr> Наматываем ручки.  Объем намотки в половину меньше чем на тело и волосы. Разрезать намотку нужно с обеих сторон.</vt:lpstr>
      <vt:lpstr>Сначала срезали с основы, потом разрезали полоску пополам.</vt:lpstr>
      <vt:lpstr>Вот так.</vt:lpstr>
      <vt:lpstr>Завязываем полоску по краям.</vt:lpstr>
      <vt:lpstr>Обрезаем торчащие концы.</vt:lpstr>
      <vt:lpstr>Получившуюся полоску вкладываем между двумя половинками тела куклы.</vt:lpstr>
      <vt:lpstr>Завязываем ниточками.</vt:lpstr>
      <vt:lpstr>Кукла готова, осталось подровнять неровности.</vt:lpstr>
      <vt:lpstr>Срезаем неровный подол юбки, прячем узелки крючком.  Вот и готова наша куколка.</vt:lpstr>
      <vt:lpstr>Дети должны жить в мире красоты, игры, сказки, музыки, рисунка, фантазии, творчества.                   (В. А.Сухомлинский)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Игрушка из ниток  </dc:title>
  <dc:creator>ДЕВЧАТА</dc:creator>
  <cp:lastModifiedBy>Windows User</cp:lastModifiedBy>
  <cp:revision>16</cp:revision>
  <dcterms:created xsi:type="dcterms:W3CDTF">2017-03-30T06:56:14Z</dcterms:created>
  <dcterms:modified xsi:type="dcterms:W3CDTF">2018-11-27T02:35:26Z</dcterms:modified>
</cp:coreProperties>
</file>