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61395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ЛЕПБУК «ПРАВИЛА ДОРОЖНОГО ДВИЖЕНИЯ»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3" b="19429"/>
          <a:stretch/>
        </p:blipFill>
        <p:spPr>
          <a:xfrm>
            <a:off x="607474" y="635491"/>
            <a:ext cx="10548205" cy="59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7359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</TotalTime>
  <Words>6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Gallery</vt:lpstr>
      <vt:lpstr>ЛЕПБУК «ПРАВИЛА ДОРОЖНОГО ДВИЖЕНИЯ»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ЛЕПБУК «ПРАВИЛА ДОРОЖНОГО ДВИЖЕНИЯ»</dc:title>
  <dc:creator>Пользователь Windows</dc:creator>
  <cp:lastModifiedBy>Пользователь Windows</cp:lastModifiedBy>
  <cp:revision>1</cp:revision>
  <dcterms:created xsi:type="dcterms:W3CDTF">2018-10-10T11:53:02Z</dcterms:created>
  <dcterms:modified xsi:type="dcterms:W3CDTF">2018-10-10T11:54:59Z</dcterms:modified>
</cp:coreProperties>
</file>