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143668" cy="3467104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создание развивающей     предметно-пространственной среды </a:t>
            </a:r>
            <a:r>
              <a:rPr lang="ru-RU" sz="2000" smtClean="0">
                <a:solidFill>
                  <a:srgbClr val="FFFF00"/>
                </a:solidFill>
                <a:latin typeface="Arial Black" pitchFamily="34" charset="0"/>
              </a:rPr>
              <a:t>в ДОО</a:t>
            </a:r>
            <a:endParaRPr lang="ru-RU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929330"/>
            <a:ext cx="5072098" cy="71438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АВТОР ПРОЕКТА</a:t>
            </a:r>
          </a:p>
          <a:p>
            <a:pPr algn="ctr"/>
            <a:r>
              <a:rPr lang="ru-RU" sz="1400" b="1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воспитатель - Коковина</a:t>
            </a:r>
            <a:r>
              <a:rPr lang="ru-RU" sz="1400" b="1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Лариса Александровна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2" descr="C:\Users\007\Desktop\дети детский сад № 28\НА ПЕЧАТЬ\IMG_54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2326838" cy="2286016"/>
          </a:xfrm>
          <a:prstGeom prst="rect">
            <a:avLst/>
          </a:prstGeom>
          <a:noFill/>
          <a:ln w="53975">
            <a:solidFill>
              <a:srgbClr val="FFFF00"/>
            </a:solidFill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85720" y="500042"/>
            <a:ext cx="8643998" cy="71438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МУНИЦИПАЛЬНОЕ  БЮДЖЕТНОЕ  ДОШКОЛЬНОЕ ОБРАЗОВАТЕЛЬНОЕ УЧРЕЖДЕНИЕ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1400" dirty="0" smtClean="0">
                <a:solidFill>
                  <a:srgbClr val="FFC000"/>
                </a:solidFill>
                <a:latin typeface="Arial Black" pitchFamily="34" charset="0"/>
              </a:rPr>
              <a:t>«ПОДТЁСОВСКИЙ ДЕТСКИЙ САД № 28»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20</Words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ПРОЕКТ  создание развивающей     предметно-пространственной среды в ДОО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007</dc:creator>
  <cp:lastModifiedBy>ASUS</cp:lastModifiedBy>
  <cp:revision>38</cp:revision>
  <dcterms:created xsi:type="dcterms:W3CDTF">2015-12-02T10:30:56Z</dcterms:created>
  <dcterms:modified xsi:type="dcterms:W3CDTF">2016-09-22T14:21:39Z</dcterms:modified>
</cp:coreProperties>
</file>