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66"/>
    <a:srgbClr val="00FF00"/>
    <a:srgbClr val="FF6600"/>
    <a:srgbClr val="0066FF"/>
    <a:srgbClr val="0000FF"/>
    <a:srgbClr val="FF99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94085"/>
          </a:xfr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МУНИЦИПАЛЬНОЕ  БЮДЖЕТНОЕ ДОШКОЛЬНОЕ ОБРАЗОВАТЕЛЬНОЕ УЧРЕЖДЕНИЕ                                  «ПОДТЁСОВСКИЙ ДЕТСКИЙ САД № 28»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6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600" dirty="0" smtClean="0">
                <a:latin typeface="Arial Black" pitchFamily="34" charset="0"/>
              </a:rPr>
              <a:t/>
            </a:r>
            <a:br>
              <a:rPr lang="ru-RU" sz="1600" dirty="0" smtClean="0">
                <a:latin typeface="Arial Black" pitchFamily="34" charset="0"/>
              </a:rPr>
            </a:br>
            <a:r>
              <a:rPr lang="ru-RU" sz="3200" dirty="0" smtClean="0">
                <a:solidFill>
                  <a:srgbClr val="00CC00"/>
                </a:solidFill>
                <a:latin typeface="Arial Black" pitchFamily="34" charset="0"/>
              </a:rPr>
              <a:t>«КНИЖКА – НАУЧИШКА»</a:t>
            </a:r>
            <a:r>
              <a:rPr lang="ru-RU" sz="1600" smtClean="0">
                <a:solidFill>
                  <a:srgbClr val="00FF00"/>
                </a:solidFill>
                <a:latin typeface="Arial Black" pitchFamily="34" charset="0"/>
              </a:rPr>
              <a:t/>
            </a:r>
            <a:br>
              <a:rPr lang="ru-RU" sz="1600" smtClean="0">
                <a:solidFill>
                  <a:srgbClr val="00FF00"/>
                </a:solidFill>
                <a:latin typeface="Arial Black" pitchFamily="34" charset="0"/>
              </a:rPr>
            </a:br>
            <a:r>
              <a:rPr lang="ru-RU" sz="1600" smtClean="0">
                <a:solidFill>
                  <a:srgbClr val="00FF00"/>
                </a:solidFill>
                <a:latin typeface="Arial Black" pitchFamily="34" charset="0"/>
              </a:rPr>
              <a:t/>
            </a:r>
            <a:br>
              <a:rPr lang="ru-RU" sz="1600" smtClean="0">
                <a:solidFill>
                  <a:srgbClr val="00FF00"/>
                </a:solidFill>
                <a:latin typeface="Arial Black" pitchFamily="34" charset="0"/>
              </a:rPr>
            </a:br>
            <a:r>
              <a:rPr lang="ru-RU" sz="1600" dirty="0" smtClean="0">
                <a:latin typeface="Arial Black" pitchFamily="34" charset="0"/>
              </a:rPr>
              <a:t/>
            </a:r>
            <a:br>
              <a:rPr lang="ru-RU" sz="1600" dirty="0" smtClean="0">
                <a:latin typeface="Arial Black" pitchFamily="34" charset="0"/>
              </a:rPr>
            </a:br>
            <a:r>
              <a:rPr lang="ru-RU" sz="7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>« Т </a:t>
            </a:r>
            <a:r>
              <a:rPr lang="ru-RU" sz="7200" dirty="0" smtClean="0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Arial Black" pitchFamily="34" charset="0"/>
              </a:rPr>
              <a:t>ИГ</a:t>
            </a:r>
            <a:r>
              <a:rPr lang="ru-RU" sz="7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> Р »</a:t>
            </a:r>
            <a:br>
              <a:rPr lang="ru-RU" sz="7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4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>ТВОРИ  </a:t>
            </a:r>
            <a:r>
              <a:rPr lang="ru-RU" sz="4000" dirty="0" smtClean="0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Arial Black" pitchFamily="34" charset="0"/>
              </a:rPr>
              <a:t>ИГРАЙ</a:t>
            </a:r>
            <a:r>
              <a:rPr lang="ru-RU" sz="4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>  РЕБЁНОК</a:t>
            </a:r>
            <a:br>
              <a:rPr lang="ru-RU" sz="4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7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72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1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1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1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1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 Black" pitchFamily="34" charset="0"/>
              </a:rPr>
            </a:br>
            <a:endParaRPr lang="ru-RU" sz="1600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786454"/>
            <a:ext cx="7686684" cy="857256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АВТОР КНИГИ</a:t>
            </a:r>
          </a:p>
          <a:p>
            <a:r>
              <a:rPr lang="ru-RU" sz="140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воспитатель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-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Коковина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Лариса Александровна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19</Words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МУНИЦИПАЛЬНОЕ  БЮДЖЕТНОЕ ДОШКОЛЬНОЕ ОБРАЗОВАТЕЛЬНОЕ УЧРЕЖДЕНИЕ                                  «ПОДТЁСОВСКИЙ ДЕТСКИЙ САД № 28»       «КНИЖКА – НАУЧИШКА»   « Т ИГ Р » ТВОРИ  ИГРАЙ  РЕБЁНОК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007</dc:creator>
  <cp:lastModifiedBy>ASUS</cp:lastModifiedBy>
  <cp:revision>35</cp:revision>
  <dcterms:created xsi:type="dcterms:W3CDTF">2015-12-23T16:19:57Z</dcterms:created>
  <dcterms:modified xsi:type="dcterms:W3CDTF">2016-09-22T14:23:59Z</dcterms:modified>
</cp:coreProperties>
</file>