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0"/>
    <p:penClr>
      <a:srgbClr val="FF0000"/>
    </p:penClr>
  </p:showPr>
  <p:clrMru>
    <a:srgbClr val="0000FF"/>
    <a:srgbClr val="008000"/>
    <a:srgbClr val="FF0066"/>
    <a:srgbClr val="FF00FF"/>
    <a:srgbClr val="7F2888"/>
    <a:srgbClr val="AC0414"/>
    <a:srgbClr val="30B61A"/>
    <a:srgbClr val="2B6F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3D63B-9ED5-4D66-A8D0-BC427245BD5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578E0-B75E-4F9D-96E7-3000DE57A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Tm="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Tm="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0"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571480"/>
            <a:ext cx="6315092" cy="3929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 Black" pitchFamily="34" charset="0"/>
              </a:rPr>
              <a:t> </a:t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3600" dirty="0" smtClean="0">
                <a:latin typeface="Arial Black" pitchFamily="34" charset="0"/>
              </a:rPr>
              <a:t>  </a:t>
            </a:r>
            <a:br>
              <a:rPr lang="ru-RU" sz="3600" dirty="0" smtClean="0">
                <a:latin typeface="Arial Black" pitchFamily="34" charset="0"/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6000768"/>
            <a:ext cx="5786478" cy="57150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АВТОР ПРОЕКТА</a:t>
            </a:r>
          </a:p>
          <a:p>
            <a:pPr algn="ctr"/>
            <a:r>
              <a:rPr lang="ru-RU" smtClean="0">
                <a:solidFill>
                  <a:srgbClr val="0000FF"/>
                </a:solidFill>
              </a:rPr>
              <a:t>воспитатель </a:t>
            </a:r>
            <a:r>
              <a:rPr lang="ru-RU" dirty="0" smtClean="0">
                <a:solidFill>
                  <a:srgbClr val="0000FF"/>
                </a:solidFill>
              </a:rPr>
              <a:t>- </a:t>
            </a:r>
            <a:r>
              <a:rPr lang="ru-RU" dirty="0" err="1" smtClean="0">
                <a:solidFill>
                  <a:srgbClr val="0000FF"/>
                </a:solidFill>
              </a:rPr>
              <a:t>Коковина</a:t>
            </a:r>
            <a:r>
              <a:rPr lang="ru-RU" dirty="0" smtClean="0">
                <a:solidFill>
                  <a:srgbClr val="0000FF"/>
                </a:solidFill>
              </a:rPr>
              <a:t> Лариса Александровна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45596">
            <a:off x="2313527" y="3426671"/>
            <a:ext cx="2838271" cy="2070077"/>
          </a:xfrm>
          <a:prstGeom prst="rect">
            <a:avLst/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8877">
            <a:off x="5736578" y="3344375"/>
            <a:ext cx="2815058" cy="2082114"/>
          </a:xfrm>
          <a:prstGeom prst="rect">
            <a:avLst/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10" name="Круглая лента лицом вверх 9"/>
          <p:cNvSpPr/>
          <p:nvPr/>
        </p:nvSpPr>
        <p:spPr>
          <a:xfrm>
            <a:off x="1000100" y="1214422"/>
            <a:ext cx="7786742" cy="1714512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Arial Black" pitchFamily="34" charset="0"/>
              </a:rPr>
              <a:t>«ГОРОД  МАСТЕРОВ»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декоративно – прикладное искусство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85720" y="214290"/>
            <a:ext cx="8572560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МУНИЦИПАЛЬНОЕ БЮДЖЕТНОЕ ДОШКОЛЬНОЕ ОБРАЗОВАТЕЛЬНОЕ УЧРЕЖДЕНИЕ «ПОДТЁСОВСКИЙ ДЕТСКИЙ САД № 28»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594</TotalTime>
  <Words>28</Words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007</dc:creator>
  <cp:lastModifiedBy>ASUS</cp:lastModifiedBy>
  <cp:revision>126</cp:revision>
  <dcterms:created xsi:type="dcterms:W3CDTF">2014-12-16T14:42:52Z</dcterms:created>
  <dcterms:modified xsi:type="dcterms:W3CDTF">2016-09-22T14:22:52Z</dcterms:modified>
</cp:coreProperties>
</file>