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9" r:id="rId4"/>
    <p:sldId id="261" r:id="rId5"/>
    <p:sldId id="276" r:id="rId6"/>
    <p:sldId id="278" r:id="rId7"/>
    <p:sldId id="260" r:id="rId8"/>
    <p:sldId id="291" r:id="rId9"/>
    <p:sldId id="277" r:id="rId10"/>
    <p:sldId id="257" r:id="rId11"/>
    <p:sldId id="258" r:id="rId12"/>
    <p:sldId id="262" r:id="rId13"/>
    <p:sldId id="283" r:id="rId14"/>
    <p:sldId id="290" r:id="rId15"/>
    <p:sldId id="287" r:id="rId16"/>
    <p:sldId id="293" r:id="rId17"/>
    <p:sldId id="292" r:id="rId18"/>
    <p:sldId id="294" r:id="rId19"/>
    <p:sldId id="289" r:id="rId20"/>
    <p:sldId id="295" r:id="rId21"/>
    <p:sldId id="281" r:id="rId22"/>
    <p:sldId id="284" r:id="rId23"/>
    <p:sldId id="282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D661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5" autoAdjust="0"/>
    <p:restoredTop sz="94660"/>
  </p:normalViewPr>
  <p:slideViewPr>
    <p:cSldViewPr snapToGrid="0">
      <p:cViewPr>
        <p:scale>
          <a:sx n="50" d="100"/>
          <a:sy n="50" d="100"/>
        </p:scale>
        <p:origin x="115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3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6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45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83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8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6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2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7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0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17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45CEE-1E18-4EF1-AB7D-A8C5510D4D2E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64384-D84A-4FE2-816E-B4D04C077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9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21" Type="http://schemas.openxmlformats.org/officeDocument/2006/relationships/image" Target="../media/image10.jpe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7.png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9.jp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2.jpg"/><Relationship Id="rId10" Type="http://schemas.openxmlformats.org/officeDocument/2006/relationships/audio" Target="../media/media6.mp3"/><Relationship Id="rId19" Type="http://schemas.openxmlformats.org/officeDocument/2006/relationships/image" Target="../media/image8.jp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572" y="315575"/>
            <a:ext cx="55867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</a:p>
          <a:p>
            <a:pPr algn="ctr"/>
            <a:r>
              <a:rPr lang="ru-RU" sz="5400" b="0" cap="none" spc="0" dirty="0" smtClean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МИР ЗВУКОВ</a:t>
            </a:r>
            <a:endParaRPr lang="ru-RU" sz="5400" b="0" cap="none" spc="0" dirty="0">
              <a:ln w="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1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6" y="3543300"/>
            <a:ext cx="4318188" cy="2895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6" y="495074"/>
            <a:ext cx="4318188" cy="2901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98" y="495073"/>
            <a:ext cx="4305526" cy="290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18" y="3564326"/>
            <a:ext cx="4247087" cy="28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89" y="399824"/>
            <a:ext cx="4167608" cy="2800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73" y="399824"/>
            <a:ext cx="4155388" cy="2800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89" y="3607083"/>
            <a:ext cx="4167608" cy="2794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773" y="3609770"/>
            <a:ext cx="4155388" cy="27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r="8619" b="12601"/>
          <a:stretch/>
        </p:blipFill>
        <p:spPr>
          <a:xfrm>
            <a:off x="104503" y="1240969"/>
            <a:ext cx="9039497" cy="5617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0" y="4460330"/>
            <a:ext cx="2794000" cy="1571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32" y="0"/>
            <a:ext cx="1415068" cy="1589153"/>
          </a:xfrm>
          <a:prstGeom prst="rect">
            <a:avLst/>
          </a:prstGeom>
        </p:spPr>
      </p:pic>
      <p:sp>
        <p:nvSpPr>
          <p:cNvPr id="7" name="Управляющая кнопка: настраиваемая 6">
            <a:hlinkClick r:id="rId6" action="ppaction://hlinksldjump" highlightClick="1"/>
          </p:cNvPr>
          <p:cNvSpPr/>
          <p:nvPr/>
        </p:nvSpPr>
        <p:spPr>
          <a:xfrm>
            <a:off x="7543800" y="0"/>
            <a:ext cx="1428750" cy="15621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3 C 0.08316 0.12893 0.31511 -0.53704 0.39861 -0.40695 C 0.45087 -0.31922 0.47691 -0.3926 0.52691 -0.38982 C 0.57726 -0.38681 0.64827 -0.30186 0.70035 -0.39005 C 0.7842 -0.52014 0.83768 0.07916 0.92153 -0.0507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6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5517" y="186035"/>
            <a:ext cx="3534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ПОИГРАЕМ</a:t>
            </a:r>
            <a:endParaRPr lang="ru-RU" sz="5400" b="1" i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>
          <a:xfrm>
            <a:off x="5124450" y="1636219"/>
            <a:ext cx="3531873" cy="48868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636219"/>
            <a:ext cx="2962275" cy="4693560"/>
          </a:xfrm>
          <a:prstGeom prst="rect">
            <a:avLst/>
          </a:prstGeom>
        </p:spPr>
      </p:pic>
      <p:pic>
        <p:nvPicPr>
          <p:cNvPr id="6" name="2-Vyhod_Karlsona_-_Bez_nazvaniy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34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3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3" y="2396217"/>
            <a:ext cx="7627632" cy="4080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7" y="169816"/>
            <a:ext cx="2721157" cy="2226401"/>
          </a:xfrm>
          <a:prstGeom prst="rect">
            <a:avLst/>
          </a:prstGeom>
        </p:spPr>
      </p:pic>
      <p:pic>
        <p:nvPicPr>
          <p:cNvPr id="5" name="ЧУХ ЧУХ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950" y="673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3549" y="573643"/>
            <a:ext cx="5353051" cy="52937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Научиться должен каждый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Четко звук произносить</a:t>
            </a:r>
          </a:p>
          <a:p>
            <a:pPr algn="ctr"/>
            <a:r>
              <a:rPr lang="ru-RU" sz="40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очень-очень важно,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Чтобы грамотными быть.</a:t>
            </a:r>
          </a:p>
          <a:p>
            <a:pPr algn="ctr"/>
            <a:endParaRPr lang="ru-RU" sz="2000" b="1" i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2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6899" y="363915"/>
            <a:ext cx="4819651" cy="55707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endParaRPr lang="ru-RU" sz="2400" b="1" i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4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Слово состоит из звуков:</a:t>
            </a:r>
          </a:p>
          <a:p>
            <a:pPr algn="ctr"/>
            <a:r>
              <a:rPr lang="ru-RU" sz="44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Мягких, твердых –нужно знать.</a:t>
            </a:r>
          </a:p>
          <a:p>
            <a:pPr algn="ctr"/>
            <a:r>
              <a:rPr lang="ru-RU" sz="44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целая наука – </a:t>
            </a:r>
          </a:p>
          <a:p>
            <a:pPr algn="ctr"/>
            <a:r>
              <a:rPr lang="ru-RU" sz="44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Звук из слова выделять</a:t>
            </a:r>
          </a:p>
          <a:p>
            <a:pPr algn="ctr"/>
            <a:endParaRPr lang="ru-RU" sz="2400" b="1" i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8300" y="-188535"/>
            <a:ext cx="5734050" cy="64325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затем слова составить</a:t>
            </a: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определенный звук.</a:t>
            </a:r>
          </a:p>
          <a:p>
            <a:pPr algn="ctr"/>
            <a:r>
              <a:rPr lang="ru-RU" sz="4800" b="1" i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Каждый звук себе представить</a:t>
            </a: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произнести их вслух.</a:t>
            </a:r>
          </a:p>
        </p:txBody>
      </p:sp>
    </p:spTree>
    <p:extLst>
      <p:ext uri="{BB962C8B-B14F-4D97-AF65-F5344CB8AC3E}">
        <p14:creationId xmlns:p14="http://schemas.microsoft.com/office/powerpoint/2010/main" val="6784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2100" y="-302835"/>
            <a:ext cx="5734050" cy="64325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dirty="0" smtClean="0">
                <a:ln w="0"/>
                <a:gradFill flip="none" rotWithShape="1">
                  <a:gsLst>
                    <a:gs pos="20000">
                      <a:srgbClr val="FF0000"/>
                    </a:gs>
                    <a:gs pos="49000">
                      <a:schemeClr val="accent1">
                        <a:lumMod val="7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90000">
                      <a:srgbClr val="008A3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 занятия бесспорно</a:t>
            </a:r>
          </a:p>
          <a:p>
            <a:pPr algn="ctr"/>
            <a:r>
              <a:rPr lang="ru-RU" sz="4800" b="1" i="1" cap="none" spc="0" dirty="0" smtClean="0">
                <a:ln w="0"/>
                <a:gradFill flip="none" rotWithShape="1">
                  <a:gsLst>
                    <a:gs pos="20000">
                      <a:srgbClr val="FF0000"/>
                    </a:gs>
                    <a:gs pos="49000">
                      <a:schemeClr val="accent1">
                        <a:lumMod val="7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90000">
                      <a:srgbClr val="008A3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Всходы новые дадут.</a:t>
            </a:r>
          </a:p>
          <a:p>
            <a:pPr algn="ctr"/>
            <a:r>
              <a:rPr lang="ru-RU" sz="4800" b="1" i="1" dirty="0" smtClean="0">
                <a:ln w="0"/>
                <a:gradFill flip="none" rotWithShape="1">
                  <a:gsLst>
                    <a:gs pos="20000">
                      <a:srgbClr val="FF0000"/>
                    </a:gs>
                    <a:gs pos="49000">
                      <a:schemeClr val="accent1">
                        <a:lumMod val="7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90000">
                      <a:srgbClr val="008A3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 цели кто идет упорно, </a:t>
            </a:r>
          </a:p>
          <a:p>
            <a:pPr algn="ctr"/>
            <a:r>
              <a:rPr lang="ru-RU" sz="4800" b="1" i="1" cap="none" spc="0" dirty="0" smtClean="0">
                <a:ln w="0"/>
                <a:gradFill flip="none" rotWithShape="1">
                  <a:gsLst>
                    <a:gs pos="20000">
                      <a:srgbClr val="FF0000"/>
                    </a:gs>
                    <a:gs pos="49000">
                      <a:schemeClr val="accent1">
                        <a:lumMod val="7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90000">
                      <a:srgbClr val="008A3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 всегда победы ждут!</a:t>
            </a:r>
          </a:p>
        </p:txBody>
      </p:sp>
    </p:spTree>
    <p:extLst>
      <p:ext uri="{BB962C8B-B14F-4D97-AF65-F5344CB8AC3E}">
        <p14:creationId xmlns:p14="http://schemas.microsoft.com/office/powerpoint/2010/main" val="24377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348" y="315575"/>
            <a:ext cx="5189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</a:t>
            </a:r>
            <a:endParaRPr lang="ru-RU" sz="5400" b="0" cap="none" spc="0" dirty="0">
              <a:ln w="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5794" y="0"/>
            <a:ext cx="5121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«ПРИВЕТСТВИЕ»</a:t>
            </a:r>
            <a:endParaRPr lang="ru-RU" sz="5400" b="1" i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177498"/>
            <a:ext cx="8402204" cy="5354086"/>
          </a:xfrm>
          <a:prstGeom prst="rect">
            <a:avLst/>
          </a:prstGeom>
        </p:spPr>
      </p:pic>
      <p:pic>
        <p:nvPicPr>
          <p:cNvPr id="5" name="ЗАШАГАЛИ НОЖК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1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7802" y="3854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4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300" y="2781300"/>
            <a:ext cx="1562100" cy="15430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19400" y="2781300"/>
            <a:ext cx="1562100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81500" y="2781300"/>
            <a:ext cx="1562100" cy="15430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62650" y="2781300"/>
            <a:ext cx="1714500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5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550" y="704850"/>
            <a:ext cx="2933700" cy="2838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723899"/>
            <a:ext cx="2843925" cy="2843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704850"/>
            <a:ext cx="3208025" cy="2838450"/>
          </a:xfrm>
          <a:prstGeom prst="rect">
            <a:avLst/>
          </a:prstGeom>
        </p:spPr>
      </p:pic>
      <p:pic>
        <p:nvPicPr>
          <p:cNvPr id="5" name="Рисунок 4" descr="http://www.city-star.ru/upload/iblock/7d2/7d2be0db51933c139195799aef89ac5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1" y="3943350"/>
            <a:ext cx="3017202" cy="2357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0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1400" y="2781300"/>
            <a:ext cx="1562100" cy="15430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00250" y="2781300"/>
            <a:ext cx="1562100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2781300"/>
            <a:ext cx="1562100" cy="15430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43700" y="2781300"/>
            <a:ext cx="1714500" cy="154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9100" y="2781300"/>
            <a:ext cx="1562100" cy="1543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3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5">
            <a:hlinkClick r:id="" action="ppaction://noaction" highlightClick="1"/>
          </p:cNvPr>
          <p:cNvSpPr/>
          <p:nvPr/>
        </p:nvSpPr>
        <p:spPr>
          <a:xfrm>
            <a:off x="4724400" y="1167130"/>
            <a:ext cx="3943350" cy="2961640"/>
          </a:xfrm>
          <a:prstGeom prst="actionButtonBlan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teleporto.ru/images/detailed/8666/zebra_samk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" y="1167130"/>
            <a:ext cx="3974465" cy="296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bandofheroes.weebly.com/uploads/1/1/6/7/11674809/4887895_orig.jpg"/>
          <p:cNvPicPr/>
          <p:nvPr/>
        </p:nvPicPr>
        <p:blipFill>
          <a:blip r:embed="rId4">
            <a:clrChange>
              <a:clrFrom>
                <a:srgbClr val="EDE5DA"/>
              </a:clrFrom>
              <a:clrTo>
                <a:srgbClr val="EDE5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67130"/>
            <a:ext cx="3905250" cy="296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4" y="6086473"/>
            <a:ext cx="609603" cy="609603"/>
          </a:xfrm>
          <a:prstGeom prst="rect">
            <a:avLst/>
          </a:prstGeom>
        </p:spPr>
      </p:pic>
      <p:sp>
        <p:nvSpPr>
          <p:cNvPr id="7" name="Управляющая кнопка: настраиваемая 6">
            <a:hlinkClick r:id="rId6" action="ppaction://hlinksldjump" highlightClick="1"/>
          </p:cNvPr>
          <p:cNvSpPr/>
          <p:nvPr/>
        </p:nvSpPr>
        <p:spPr>
          <a:xfrm>
            <a:off x="7900985" y="5886448"/>
            <a:ext cx="1209677" cy="9334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8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6"/>
          <a:srcRect l="41167" t="35105" r="40502" b="39328"/>
          <a:stretch/>
        </p:blipFill>
        <p:spPr>
          <a:xfrm>
            <a:off x="2618604" y="100892"/>
            <a:ext cx="2194034" cy="2293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67" b="67778"/>
          <a:stretch/>
        </p:blipFill>
        <p:spPr>
          <a:xfrm>
            <a:off x="1069448" y="1266900"/>
            <a:ext cx="2439884" cy="2899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6"/>
          <a:srcRect l="20170" t="4202" r="59999" b="69787"/>
          <a:stretch/>
        </p:blipFill>
        <p:spPr>
          <a:xfrm>
            <a:off x="3396740" y="4535472"/>
            <a:ext cx="2323477" cy="2284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6"/>
          <a:srcRect l="79497" t="5314" r="1837" b="68452"/>
          <a:stretch/>
        </p:blipFill>
        <p:spPr>
          <a:xfrm>
            <a:off x="4643800" y="257829"/>
            <a:ext cx="2185219" cy="23022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6"/>
          <a:srcRect l="2005" t="66452" r="79830" b="9315"/>
          <a:stretch/>
        </p:blipFill>
        <p:spPr>
          <a:xfrm>
            <a:off x="1695243" y="3745907"/>
            <a:ext cx="2121493" cy="2121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/>
          <a:srcRect l="20669" t="35771" r="60833" b="39996"/>
          <a:stretch/>
        </p:blipFill>
        <p:spPr>
          <a:xfrm>
            <a:off x="5781673" y="1919104"/>
            <a:ext cx="2169822" cy="2130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0" t="65667" r="1500" b="9000"/>
          <a:stretch/>
        </p:blipFill>
        <p:spPr>
          <a:xfrm>
            <a:off x="3116490" y="1880821"/>
            <a:ext cx="2903499" cy="30228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0" t="36333" r="20750" b="40667"/>
          <a:stretch/>
        </p:blipFill>
        <p:spPr>
          <a:xfrm>
            <a:off x="5448380" y="3942371"/>
            <a:ext cx="2138989" cy="2021784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/>
          <p:nvPr/>
        </p:nvSpPr>
        <p:spPr>
          <a:xfrm>
            <a:off x="3829372" y="2776463"/>
            <a:ext cx="1476593" cy="139029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ЛОШАД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12421" y="334867"/>
            <a:ext cx="609600" cy="609600"/>
          </a:xfrm>
          <a:prstGeom prst="rect">
            <a:avLst/>
          </a:prstGeom>
        </p:spPr>
      </p:pic>
      <p:pic>
        <p:nvPicPr>
          <p:cNvPr id="14" name="_KOMAR_(xMusic.me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87530" y="2776463"/>
            <a:ext cx="609600" cy="609600"/>
          </a:xfrm>
          <a:prstGeom prst="rect">
            <a:avLst/>
          </a:prstGeom>
        </p:spPr>
      </p:pic>
      <p:pic>
        <p:nvPicPr>
          <p:cNvPr id="15" name="ПЛАЧ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2084" y="2218759"/>
            <a:ext cx="609600" cy="609600"/>
          </a:xfrm>
          <a:prstGeom prst="rect">
            <a:avLst/>
          </a:prstGeom>
        </p:spPr>
      </p:pic>
      <p:pic>
        <p:nvPicPr>
          <p:cNvPr id="16" name="ГРОЗ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4979" y="5345310"/>
            <a:ext cx="609600" cy="609600"/>
          </a:xfrm>
          <a:prstGeom prst="rect">
            <a:avLst/>
          </a:prstGeom>
        </p:spPr>
      </p:pic>
      <p:pic>
        <p:nvPicPr>
          <p:cNvPr id="17" name="ПОЕЗД, КОЛЕС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9656" y="6242650"/>
            <a:ext cx="609600" cy="609600"/>
          </a:xfrm>
          <a:prstGeom prst="rect">
            <a:avLst/>
          </a:prstGeom>
        </p:spPr>
      </p:pic>
      <p:pic>
        <p:nvPicPr>
          <p:cNvPr id="18" name="ПТИЦЫ 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29455" y="4903642"/>
            <a:ext cx="609600" cy="609600"/>
          </a:xfrm>
          <a:prstGeom prst="rect">
            <a:avLst/>
          </a:prstGeom>
        </p:spPr>
      </p:pic>
      <p:pic>
        <p:nvPicPr>
          <p:cNvPr id="19" name="ПЫЛЕСОС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27095" y="555754"/>
            <a:ext cx="609600" cy="609600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5053826" y="706166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778048" y="4352113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859034" y="5080021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064816" y="4199733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684664" y="2199245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215029" y="2329427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79" y="-2226972"/>
            <a:ext cx="2483089" cy="1746099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2960165" y="580051"/>
            <a:ext cx="1303110" cy="12794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06" y="-1928648"/>
            <a:ext cx="2307534" cy="173065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163" y="2280028"/>
            <a:ext cx="2269161" cy="146587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39" y="4806653"/>
            <a:ext cx="2216285" cy="152923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07" y="7131612"/>
            <a:ext cx="1923644" cy="1477084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-2969369" y="1859488"/>
            <a:ext cx="2408957" cy="1673044"/>
            <a:chOff x="4868410" y="3725410"/>
            <a:chExt cx="3139249" cy="313259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868410" y="3745907"/>
              <a:ext cx="3139249" cy="30739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410" y="3725410"/>
              <a:ext cx="3132590" cy="3132590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-2914044" y="4989254"/>
            <a:ext cx="2359343" cy="2181555"/>
            <a:chOff x="2996253" y="2481345"/>
            <a:chExt cx="2947174" cy="2947174"/>
          </a:xfrm>
        </p:grpSpPr>
        <p:sp>
          <p:nvSpPr>
            <p:cNvPr id="43" name="Управляющая кнопка: настраиваемая 42">
              <a:hlinkClick r:id="" action="ppaction://noaction" highlightClick="1"/>
            </p:cNvPr>
            <p:cNvSpPr/>
            <p:nvPr/>
          </p:nvSpPr>
          <p:spPr>
            <a:xfrm>
              <a:off x="3011141" y="2804397"/>
              <a:ext cx="2905529" cy="2187434"/>
            </a:xfrm>
            <a:prstGeom prst="actionButtonBlank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253" y="2481345"/>
              <a:ext cx="2947174" cy="2947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66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0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6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0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03073 0.342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25 L -0.05781 0.3175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37396 0.0111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42152 -0.0847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7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1927 -0.3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43541 -0.166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40555 0.045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3" y="2396217"/>
            <a:ext cx="7627632" cy="4080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7" y="169816"/>
            <a:ext cx="2721157" cy="2226401"/>
          </a:xfrm>
          <a:prstGeom prst="rect">
            <a:avLst/>
          </a:prstGeom>
        </p:spPr>
      </p:pic>
      <p:pic>
        <p:nvPicPr>
          <p:cNvPr id="5" name="ЧУХ ЧУХ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950" y="673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C00000"/>
            </a:gs>
            <a:gs pos="61000">
              <a:srgbClr val="FF0000"/>
            </a:gs>
            <a:gs pos="26000">
              <a:srgbClr val="FF0000"/>
            </a:gs>
            <a:gs pos="94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193" y="1293222"/>
            <a:ext cx="8801305" cy="41017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ЕСТЬ НА СВЕТЕ ЗВУКИ ГЛАСНЫЕ</a:t>
            </a:r>
            <a:r>
              <a:rPr lang="ru-RU" sz="5400" b="1" i="1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</a:p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ГОЛОСА У НИХ ПРЕКРАСНЫЕ</a:t>
            </a:r>
          </a:p>
        </p:txBody>
      </p:sp>
    </p:spTree>
    <p:extLst>
      <p:ext uri="{BB962C8B-B14F-4D97-AF65-F5344CB8AC3E}">
        <p14:creationId xmlns:p14="http://schemas.microsoft.com/office/powerpoint/2010/main" val="1417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1950" y="1143000"/>
            <a:ext cx="1219200" cy="1104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962150" y="3181350"/>
            <a:ext cx="1200150" cy="182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86200" y="1866900"/>
            <a:ext cx="762000" cy="76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191250" y="1143000"/>
            <a:ext cx="2266950" cy="990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67325" y="3829050"/>
            <a:ext cx="2057400" cy="2667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86200" y="5514975"/>
            <a:ext cx="2152650" cy="5524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78841" y="35748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8506" y="3039070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40662" y="2262485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49261" y="819150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42436" y="219670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60685" y="4548485"/>
            <a:ext cx="712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89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C00000"/>
            </a:gs>
            <a:gs pos="61000">
              <a:srgbClr val="FF0000"/>
            </a:gs>
            <a:gs pos="26000">
              <a:srgbClr val="FF0000"/>
            </a:gs>
            <a:gs pos="94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64485" r="74600" b="576"/>
          <a:stretch/>
        </p:blipFill>
        <p:spPr>
          <a:xfrm>
            <a:off x="3989930" y="4833257"/>
            <a:ext cx="1881050" cy="15840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208" t="64832" r="66736"/>
          <a:stretch/>
        </p:blipFill>
        <p:spPr>
          <a:xfrm>
            <a:off x="6365426" y="4705639"/>
            <a:ext cx="1854926" cy="1595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-576" r="74600" b="66537"/>
          <a:stretch/>
        </p:blipFill>
        <p:spPr>
          <a:xfrm>
            <a:off x="262031" y="601342"/>
            <a:ext cx="1881050" cy="1543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66736" b="66825"/>
          <a:stretch/>
        </p:blipFill>
        <p:spPr>
          <a:xfrm>
            <a:off x="2502742" y="333101"/>
            <a:ext cx="1843409" cy="1506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2312" r="66736" b="34326"/>
          <a:stretch/>
        </p:blipFill>
        <p:spPr>
          <a:xfrm>
            <a:off x="6972652" y="658176"/>
            <a:ext cx="1843409" cy="1515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321" r="33264" b="66825"/>
          <a:stretch/>
        </p:blipFill>
        <p:spPr>
          <a:xfrm>
            <a:off x="4705813" y="333101"/>
            <a:ext cx="1907177" cy="1506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2322" t="32024" r="33498" b="34038"/>
          <a:stretch/>
        </p:blipFill>
        <p:spPr>
          <a:xfrm>
            <a:off x="6373316" y="2507058"/>
            <a:ext cx="1894114" cy="1541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2086" t="65099" r="33264"/>
          <a:stretch/>
        </p:blipFill>
        <p:spPr>
          <a:xfrm>
            <a:off x="1504205" y="4715653"/>
            <a:ext cx="1920241" cy="15851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65557" t="-186" b="66824"/>
          <a:stretch/>
        </p:blipFill>
        <p:spPr>
          <a:xfrm>
            <a:off x="1129587" y="2520121"/>
            <a:ext cx="1908723" cy="15152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48473"/>
          <a:stretch/>
        </p:blipFill>
        <p:spPr>
          <a:xfrm>
            <a:off x="3748658" y="2492996"/>
            <a:ext cx="1914310" cy="15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3" y="2396217"/>
            <a:ext cx="7627632" cy="4080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7" y="169816"/>
            <a:ext cx="2721157" cy="2226401"/>
          </a:xfrm>
          <a:prstGeom prst="rect">
            <a:avLst/>
          </a:prstGeom>
        </p:spPr>
      </p:pic>
      <p:pic>
        <p:nvPicPr>
          <p:cNvPr id="5" name="ЧУХ ЧУХ ПАРОВОЗ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950" y="673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002060"/>
            </a:gs>
            <a:gs pos="49000">
              <a:schemeClr val="accent1">
                <a:lumMod val="75000"/>
              </a:schemeClr>
            </a:gs>
            <a:gs pos="49000">
              <a:srgbClr val="00D661"/>
            </a:gs>
            <a:gs pos="97000">
              <a:srgbClr val="008A3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814" y="1372746"/>
            <a:ext cx="8513380" cy="43870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СОГЛАСНЫЕ БУКВЫ НЕ МОГУТ ПЕТЬ.</a:t>
            </a:r>
          </a:p>
          <a:p>
            <a:pPr algn="ctr"/>
            <a:r>
              <a:rPr lang="ru-RU" sz="5400" b="1" i="1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ОНИ УМЕЮТ ЗВЕНЕТЬ И ШИПЕТЬ.</a:t>
            </a:r>
          </a:p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КРИЧАТЬ, СВИСТЕТЬ,</a:t>
            </a:r>
          </a:p>
          <a:p>
            <a:pPr algn="ctr"/>
            <a:r>
              <a:rPr lang="ru-RU" sz="5400" b="1" i="1" cap="none" spc="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РЫЧАТЬ, ПЫХТЕТЬ.</a:t>
            </a:r>
            <a:endParaRPr lang="ru-RU" sz="5400" b="1" i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4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</TotalTime>
  <Words>116</Words>
  <Application>Microsoft Office PowerPoint</Application>
  <PresentationFormat>Экран (4:3)</PresentationFormat>
  <Paragraphs>37</Paragraphs>
  <Slides>24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V5</dc:creator>
  <cp:lastModifiedBy>V5</cp:lastModifiedBy>
  <cp:revision>31</cp:revision>
  <dcterms:created xsi:type="dcterms:W3CDTF">2017-04-20T08:30:32Z</dcterms:created>
  <dcterms:modified xsi:type="dcterms:W3CDTF">2017-04-21T12:26:25Z</dcterms:modified>
</cp:coreProperties>
</file>