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3"/>
  </p:notesMasterIdLst>
  <p:sldIdLst>
    <p:sldId id="256" r:id="rId2"/>
    <p:sldId id="257" r:id="rId3"/>
    <p:sldId id="259" r:id="rId4"/>
    <p:sldId id="263" r:id="rId5"/>
    <p:sldId id="260" r:id="rId6"/>
    <p:sldId id="261" r:id="rId7"/>
    <p:sldId id="265" r:id="rId8"/>
    <p:sldId id="266" r:id="rId9"/>
    <p:sldId id="267" r:id="rId10"/>
    <p:sldId id="268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69" autoAdjust="0"/>
    <p:restoredTop sz="94655" autoAdjust="0"/>
  </p:normalViewPr>
  <p:slideViewPr>
    <p:cSldViewPr>
      <p:cViewPr varScale="1">
        <p:scale>
          <a:sx n="93" d="100"/>
          <a:sy n="93" d="100"/>
        </p:scale>
        <p:origin x="-12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29F1C8-FBBD-45F8-9D04-D173BBA9E63D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F1B77F-9D82-4515-930D-5CDB70217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1C51AA-627C-4471-8B48-9C1ABE159B3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223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26E66-64F5-4677-8E11-197BC5630609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7087-874E-4F21-8BD3-0C0C53D95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C102B-CC56-40F7-B128-88C97A67D60A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2A7D8-2C6B-4413-89AB-6C1C42375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4A448-236C-4E74-8D36-A579C3323513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E6124-D371-495C-BF05-60F5EF6F2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0D5BB-2C05-4BA3-AF52-CED6C1673192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98492-38D5-4FA0-BA1C-972BB7749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C0C4-774B-4AD8-80BE-924F70D10D60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F8EC8-9064-45C8-BFD7-50DC71067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C6E4D-F111-4627-A368-C4C80D786787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A30DB-1A49-4553-9E90-F7468341E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AC8CD-6614-4485-9A40-A47BBCFAC112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B8C5A-D88E-4611-9E5E-D7F9F267E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9B294-E189-4B93-AD91-13CA8E071A4F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140D-6EAD-4C9F-BC71-3C1D4AD1D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07B0E-71F0-46DF-8C3F-35F86FE35BF9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5E3C7-A134-4051-BE80-AEDEC13F7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C7836-E488-41E2-AFB1-AA273F613F6C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047A3-627D-4877-8648-679C7B68C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F0E63-2BE4-4202-9E08-AE5E5A9F8FC8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36117-9184-426F-BF07-4975E133E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12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120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120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DEFEB27F-A211-4AD7-919A-3502F90AF70A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2A81ABC-FA1D-4926-B991-FAA19F093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650" y="1700213"/>
            <a:ext cx="7772400" cy="3097212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ПРОЕКТ «Книга – наш друг»</a:t>
            </a:r>
            <a:br>
              <a:rPr lang="ru-RU" sz="4000" smtClean="0"/>
            </a:br>
            <a:r>
              <a:rPr lang="ru-RU" sz="2000" smtClean="0"/>
              <a:t>Автор проекта </a:t>
            </a:r>
            <a:br>
              <a:rPr lang="ru-RU" sz="2000" smtClean="0"/>
            </a:br>
            <a:r>
              <a:rPr lang="ru-RU" sz="2000" smtClean="0"/>
              <a:t>воспитатель Шахова Ольга Александровна</a:t>
            </a:r>
            <a:endParaRPr lang="ru-RU" sz="40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Содержимое 3" descr="SDC10998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424862" cy="5624513"/>
          </a:xfrm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Ожидаемый результат: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результате работы над проектом дети знают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smtClean="0"/>
              <a:t>о назначении книг, о роли книги в жизни человека. У детей сформировались навыки бережного отношения с  книгой. Обогатился словарный запас названиями жанров книг.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26035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3800" smtClean="0"/>
              <a:t>Краткосрочный проект в старшей группе.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sz="2000" b="1" u="sng" smtClean="0"/>
              <a:t>Цель проекта: </a:t>
            </a:r>
            <a:r>
              <a:rPr lang="ru-RU" sz="2000" smtClean="0"/>
              <a:t>Формирование интереса у детей к детской книге через творческую и познавательную деятельность.</a:t>
            </a:r>
          </a:p>
          <a:p>
            <a:pPr eaLnBrk="1" hangingPunct="1"/>
            <a:r>
              <a:rPr lang="ru-RU" sz="2000" b="1" u="sng" smtClean="0"/>
              <a:t>Задачи проекта</a:t>
            </a:r>
            <a:r>
              <a:rPr lang="ru-RU" sz="2000" b="1" smtClean="0"/>
              <a:t>: </a:t>
            </a:r>
          </a:p>
          <a:p>
            <a:pPr eaLnBrk="1" hangingPunct="1"/>
            <a:r>
              <a:rPr lang="ru-RU" sz="2000" smtClean="0"/>
              <a:t>Формировать знания детей о назначении книг, о роли книги в жизни человека;</a:t>
            </a:r>
          </a:p>
          <a:p>
            <a:pPr eaLnBrk="1" hangingPunct="1"/>
            <a:r>
              <a:rPr lang="ru-RU" sz="2000" smtClean="0"/>
              <a:t>Развивать творчество, воображение, фантазию;</a:t>
            </a:r>
          </a:p>
          <a:p>
            <a:pPr eaLnBrk="1" hangingPunct="1"/>
            <a:r>
              <a:rPr lang="ru-RU" sz="2000" smtClean="0"/>
              <a:t>Формировать представление о различных жанрах книг;</a:t>
            </a:r>
          </a:p>
          <a:p>
            <a:pPr eaLnBrk="1" hangingPunct="1"/>
            <a:r>
              <a:rPr lang="ru-RU" sz="2000" smtClean="0"/>
              <a:t>Формирование интереса у родителей к совместной творческой деятельности с детьми;</a:t>
            </a:r>
          </a:p>
          <a:p>
            <a:pPr eaLnBrk="1" hangingPunct="1"/>
            <a:r>
              <a:rPr lang="ru-RU" sz="2000" smtClean="0"/>
              <a:t>Воспитывать любовь и бережное отношение к книге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3800" smtClean="0"/>
              <a:t>Выставка детских работ «Мой любимый сказочный герой»</a:t>
            </a:r>
          </a:p>
        </p:txBody>
      </p:sp>
      <p:pic>
        <p:nvPicPr>
          <p:cNvPr id="17410" name="Содержимое 3" descr="SDC1100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600200"/>
            <a:ext cx="7921625" cy="52339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3800" smtClean="0"/>
              <a:t>Изготовление книжки – малышки (совместно с родителями) </a:t>
            </a:r>
          </a:p>
        </p:txBody>
      </p:sp>
      <p:pic>
        <p:nvPicPr>
          <p:cNvPr id="18434" name="Содержимое 3" descr="SDC1100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65238" y="1600200"/>
            <a:ext cx="6935787" cy="45307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Изготовление закладок для книг</a:t>
            </a:r>
          </a:p>
        </p:txBody>
      </p:sp>
      <p:pic>
        <p:nvPicPr>
          <p:cNvPr id="19458" name="Содержимое 3" descr="SDC10993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516063"/>
            <a:ext cx="8058150" cy="53419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Изготовление масок </a:t>
            </a:r>
          </a:p>
        </p:txBody>
      </p:sp>
      <p:pic>
        <p:nvPicPr>
          <p:cNvPr id="20482" name="Содержимое 22" descr="0_58ff7_1b450928_XL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4022725"/>
            <a:ext cx="3621088" cy="2835275"/>
          </a:xfrm>
        </p:spPr>
      </p:pic>
      <p:pic>
        <p:nvPicPr>
          <p:cNvPr id="20483" name="Рисунок 23" descr="0_58ff9_ca65208f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933825"/>
            <a:ext cx="45720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24" descr="107906905_large_0_58ffe_ba82e763_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8" y="1004888"/>
            <a:ext cx="380047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25" descr="0_59011_3075edf7_X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2850" y="995363"/>
            <a:ext cx="3798888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3800" smtClean="0"/>
              <a:t>Изготовление нового  театра</a:t>
            </a:r>
          </a:p>
        </p:txBody>
      </p:sp>
      <p:pic>
        <p:nvPicPr>
          <p:cNvPr id="21506" name="Содержимое 5" descr="SDC10995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43075"/>
            <a:ext cx="8083550" cy="46196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Выставка «Такие разные книги»</a:t>
            </a:r>
          </a:p>
        </p:txBody>
      </p:sp>
      <p:pic>
        <p:nvPicPr>
          <p:cNvPr id="22530" name="Содержимое 9" descr="SDC10996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557338"/>
            <a:ext cx="7099300" cy="5037137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Содержимое 3" descr="SDC10997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420688"/>
            <a:ext cx="8713787" cy="5561012"/>
          </a:xfrm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149</TotalTime>
  <Words>129</Words>
  <Application>Microsoft Office PowerPoint</Application>
  <PresentationFormat>Экран (4:3)</PresentationFormat>
  <Paragraphs>18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Wingdings</vt:lpstr>
      <vt:lpstr>Calibri</vt:lpstr>
      <vt:lpstr>Слои</vt:lpstr>
      <vt:lpstr>Слои</vt:lpstr>
      <vt:lpstr>ПРОЕКТ «Книга – наш друг» Автор проекта  воспитатель Шахова Ольга Александровна</vt:lpstr>
      <vt:lpstr>Краткосрочный проект в старшей группе.</vt:lpstr>
      <vt:lpstr>Выставка детских работ «Мой любимый сказочный герой»</vt:lpstr>
      <vt:lpstr>Изготовление книжки – малышки (совместно с родителями) </vt:lpstr>
      <vt:lpstr>Изготовление закладок для книг</vt:lpstr>
      <vt:lpstr>Изготовление масок </vt:lpstr>
      <vt:lpstr>Изготовление нового  театра</vt:lpstr>
      <vt:lpstr>Выставка «Такие разные книги»</vt:lpstr>
      <vt:lpstr>Слайд 9</vt:lpstr>
      <vt:lpstr>Слайд 10</vt:lpstr>
      <vt:lpstr>Ожидаемый результат: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«Книга – наш друг»</dc:title>
  <dc:creator>Сергей</dc:creator>
  <cp:lastModifiedBy>Сергей</cp:lastModifiedBy>
  <cp:revision>19</cp:revision>
  <dcterms:created xsi:type="dcterms:W3CDTF">2016-04-23T12:58:52Z</dcterms:created>
  <dcterms:modified xsi:type="dcterms:W3CDTF">2016-10-14T06:00:41Z</dcterms:modified>
</cp:coreProperties>
</file>