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75;&#1086;&#1083;&#1086;&#1089;&#1072;%20&#1087;&#1090;&#1080;&#1094;\Golosa-ptic-Vorobey(muzofon.com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75;&#1086;&#1083;&#1086;&#1089;&#1072;%20&#1087;&#1090;&#1080;&#1094;\Zvuki_ptic_-_42._Derevenskaya_lastochka_(xMusic.me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87;&#1077;&#1085;&#1080;&#1077;&#1080;&#1087;&#1090;&#1080;&#1094;%20&#1074;&#1077;&#1089;&#1085;&#1086;&#1081;\&#1057;&#1082;&#1074;&#1086;&#1088;&#1077;&#1094;%20&#1087;&#1086;&#1077;&#1090;.%20&#1047;&#1074;&#1091;&#1082;&#1080;%20&#1087;&#1088;&#1080;&#1086;&#1076;&#1099;.mp4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75;&#1086;&#1083;&#1086;&#1089;&#1072;%20&#1087;&#1090;&#1080;&#1094;\Golos-Vorona-quotKau33quot(muzofon.com)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75;&#1086;&#1083;&#1086;&#1089;&#1072;%20&#1087;&#1090;&#1080;&#1094;\Golosa_ptic_-_Soroka_(iPlayer.fm).mp3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75;&#1086;&#1083;&#1086;&#1089;&#1072;%20&#1087;&#1090;&#1080;&#1094;\Zvuki_ptic_-_42._Derevenskaya_lastochka_(xMusic.me).mp3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3.imgbb.ru/user/72/727876/0d1d5685fd1d4f0bf5db04494aa84c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226311" cy="59293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3968" y="486916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Рыхлый снег на солнце тает,</a:t>
            </a:r>
            <a:br>
              <a:rPr lang="ru-RU" b="1" dirty="0" smtClean="0"/>
            </a:br>
            <a:r>
              <a:rPr lang="ru-RU" b="1" dirty="0" smtClean="0"/>
              <a:t>Ветерок в ветвях играет,</a:t>
            </a:r>
            <a:br>
              <a:rPr lang="ru-RU" b="1" dirty="0" smtClean="0"/>
            </a:br>
            <a:r>
              <a:rPr lang="ru-RU" b="1" dirty="0" smtClean="0"/>
              <a:t>Звонче птичьи голоса </a:t>
            </a:r>
            <a:br>
              <a:rPr lang="ru-RU" b="1" dirty="0" smtClean="0"/>
            </a:br>
            <a:r>
              <a:rPr lang="ru-RU" b="1" dirty="0" smtClean="0"/>
              <a:t>Значит, к нам пришла ...</a:t>
            </a:r>
            <a:br>
              <a:rPr lang="ru-RU" b="1" dirty="0" smtClean="0"/>
            </a:br>
            <a:r>
              <a:rPr lang="ru-RU" b="1" i="1" dirty="0" smtClean="0"/>
              <a:t>(Весна.)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:\Users\женя\Documents\029b4b1476b83de05a8b61aea0d11c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096250" cy="6067425"/>
          </a:xfrm>
          <a:prstGeom prst="rect">
            <a:avLst/>
          </a:prstGeom>
          <a:noFill/>
        </p:spPr>
      </p:pic>
      <p:pic>
        <p:nvPicPr>
          <p:cNvPr id="3" name="Golosa-ptic-Vorobe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48064" y="3356992"/>
            <a:ext cx="3744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Arial" pitchFamily="34" charset="0"/>
              </a:rPr>
              <a:t>Солнце светит, дует ветер!</a:t>
            </a:r>
            <a:br>
              <a:rPr lang="ru-RU" b="1" dirty="0" smtClean="0">
                <a:latin typeface="Arial" pitchFamily="34" charset="0"/>
              </a:rPr>
            </a:br>
            <a:r>
              <a:rPr lang="ru-RU" b="1" dirty="0" smtClean="0">
                <a:latin typeface="Arial" pitchFamily="34" charset="0"/>
              </a:rPr>
              <a:t>На проталинах трава.</a:t>
            </a:r>
            <a:br>
              <a:rPr lang="ru-RU" b="1" dirty="0" smtClean="0">
                <a:latin typeface="Arial" pitchFamily="34" charset="0"/>
              </a:rPr>
            </a:br>
            <a:r>
              <a:rPr lang="ru-RU" b="1" dirty="0" smtClean="0">
                <a:latin typeface="Arial" pitchFamily="34" charset="0"/>
              </a:rPr>
              <a:t>Нам весна свой шлёт приветик.</a:t>
            </a:r>
            <a:br>
              <a:rPr lang="ru-RU" b="1" dirty="0" smtClean="0">
                <a:latin typeface="Arial" pitchFamily="34" charset="0"/>
              </a:rPr>
            </a:br>
            <a:r>
              <a:rPr lang="ru-RU" b="1" dirty="0" smtClean="0">
                <a:latin typeface="Arial" pitchFamily="34" charset="0"/>
              </a:rPr>
              <a:t>В песню сложены слова:</a:t>
            </a:r>
            <a:br>
              <a:rPr lang="ru-RU" b="1" dirty="0" smtClean="0">
                <a:latin typeface="Arial" pitchFamily="34" charset="0"/>
              </a:rPr>
            </a:br>
            <a:r>
              <a:rPr lang="ru-RU" b="1" dirty="0" smtClean="0">
                <a:latin typeface="Arial" pitchFamily="34" charset="0"/>
              </a:rPr>
              <a:t>чик-чирик, погода -сказка!</a:t>
            </a:r>
            <a:br>
              <a:rPr lang="ru-RU" b="1" dirty="0" smtClean="0">
                <a:latin typeface="Arial" pitchFamily="34" charset="0"/>
              </a:rPr>
            </a:br>
            <a:r>
              <a:rPr lang="ru-RU" b="1" dirty="0" smtClean="0">
                <a:latin typeface="Arial" pitchFamily="34" charset="0"/>
              </a:rPr>
              <a:t>чик-чирик, звенит капель!</a:t>
            </a:r>
            <a:br>
              <a:rPr lang="ru-RU" b="1" dirty="0" smtClean="0">
                <a:latin typeface="Arial" pitchFamily="34" charset="0"/>
              </a:rPr>
            </a:br>
            <a:r>
              <a:rPr lang="ru-RU" b="1" dirty="0" smtClean="0">
                <a:latin typeface="Arial" pitchFamily="34" charset="0"/>
              </a:rPr>
              <a:t>чик-чирик, смешинок пляска,</a:t>
            </a:r>
            <a:br>
              <a:rPr lang="ru-RU" b="1" dirty="0" smtClean="0">
                <a:latin typeface="Arial" pitchFamily="34" charset="0"/>
              </a:rPr>
            </a:br>
            <a:r>
              <a:rPr lang="ru-RU" b="1" dirty="0" smtClean="0">
                <a:latin typeface="Arial" pitchFamily="34" charset="0"/>
              </a:rPr>
              <a:t>чик-чирик, пришел апрель!</a:t>
            </a:r>
            <a:endParaRPr lang="ru-RU" b="1" dirty="0"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женя\Desktop\2578cfa0d739e71dbfc62973a6769a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8369300" cy="5575300"/>
          </a:xfrm>
          <a:prstGeom prst="rect">
            <a:avLst/>
          </a:prstGeom>
          <a:noFill/>
        </p:spPr>
      </p:pic>
      <p:pic>
        <p:nvPicPr>
          <p:cNvPr id="3" name="Zvuki_ptic_-_42._Derevenskaya_lastochk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5877272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88024" y="4221088"/>
            <a:ext cx="3528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Угадайте, что за птичка-</a:t>
            </a:r>
            <a:br>
              <a:rPr lang="ru-RU" b="1" dirty="0" smtClean="0"/>
            </a:br>
            <a:r>
              <a:rPr lang="ru-RU" b="1" dirty="0" smtClean="0"/>
              <a:t>Темненькая невеличка?</a:t>
            </a:r>
            <a:br>
              <a:rPr lang="ru-RU" b="1" dirty="0" smtClean="0"/>
            </a:br>
            <a:r>
              <a:rPr lang="ru-RU" b="1" dirty="0" smtClean="0"/>
              <a:t>Белый у неё животик.</a:t>
            </a:r>
            <a:br>
              <a:rPr lang="ru-RU" b="1" dirty="0" smtClean="0"/>
            </a:br>
            <a:r>
              <a:rPr lang="ru-RU" b="1" dirty="0" smtClean="0"/>
              <a:t>И двойной как будто хвостик.</a:t>
            </a:r>
            <a:br>
              <a:rPr lang="ru-RU" b="1" dirty="0" smtClean="0"/>
            </a:br>
            <a:r>
              <a:rPr lang="ru-RU" b="1" dirty="0" smtClean="0"/>
              <a:t>Всех быстрей она летает,</a:t>
            </a:r>
            <a:br>
              <a:rPr lang="ru-RU" b="1" dirty="0" smtClean="0"/>
            </a:br>
            <a:r>
              <a:rPr lang="ru-RU" b="1" dirty="0" smtClean="0"/>
              <a:t>Мошек на лету хватает,</a:t>
            </a:r>
            <a:br>
              <a:rPr lang="ru-RU" b="1" dirty="0" smtClean="0"/>
            </a:br>
            <a:r>
              <a:rPr lang="ru-RU" b="1" dirty="0" smtClean="0"/>
              <a:t>Если к нам летит она-</a:t>
            </a:r>
            <a:br>
              <a:rPr lang="ru-RU" b="1" dirty="0" smtClean="0"/>
            </a:br>
            <a:r>
              <a:rPr lang="ru-RU" b="1" dirty="0" smtClean="0"/>
              <a:t>Значит , к нам идёт весна.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женя\Desktop\25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" y="660400"/>
            <a:ext cx="8318500" cy="5537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92080" y="1124744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 крышей дома целый день</a:t>
            </a:r>
            <a:br>
              <a:rPr lang="ru-RU" b="1" dirty="0" smtClean="0"/>
            </a:br>
            <a:r>
              <a:rPr lang="ru-RU" b="1" dirty="0" smtClean="0"/>
              <a:t>мелькает быстрой птицы тень.</a:t>
            </a:r>
            <a:br>
              <a:rPr lang="ru-RU" b="1" dirty="0" smtClean="0"/>
            </a:br>
            <a:r>
              <a:rPr lang="ru-RU" b="1" dirty="0" smtClean="0"/>
              <a:t>Весёлых ласточек семья</a:t>
            </a:r>
            <a:br>
              <a:rPr lang="ru-RU" b="1" dirty="0" smtClean="0"/>
            </a:br>
            <a:r>
              <a:rPr lang="ru-RU" b="1" dirty="0" smtClean="0"/>
              <a:t>Домишко  строит для себя.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женя\Desktop\920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2236"/>
            <a:ext cx="7048526" cy="62933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92080" y="2780928"/>
            <a:ext cx="3851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Ласточки гнездо слепили</a:t>
            </a:r>
            <a:br>
              <a:rPr lang="ru-RU" b="1" dirty="0" smtClean="0"/>
            </a:br>
            <a:r>
              <a:rPr lang="ru-RU" b="1" dirty="0" smtClean="0"/>
              <a:t>над моим окном.</a:t>
            </a:r>
            <a:br>
              <a:rPr lang="ru-RU" b="1" dirty="0" smtClean="0"/>
            </a:br>
            <a:r>
              <a:rPr lang="ru-RU" b="1" dirty="0" smtClean="0"/>
              <a:t>Кружатся, расправив крылья,</a:t>
            </a:r>
            <a:br>
              <a:rPr lang="ru-RU" b="1" dirty="0" smtClean="0"/>
            </a:br>
            <a:r>
              <a:rPr lang="ru-RU" b="1" dirty="0" smtClean="0"/>
              <a:t>в небе голубом.</a:t>
            </a:r>
            <a:br>
              <a:rPr lang="ru-RU" b="1" dirty="0" smtClean="0"/>
            </a:br>
            <a:r>
              <a:rPr lang="ru-RU" b="1" dirty="0" smtClean="0"/>
              <a:t>Словно молнии мелькают -</a:t>
            </a:r>
            <a:br>
              <a:rPr lang="ru-RU" b="1" dirty="0" smtClean="0"/>
            </a:br>
            <a:r>
              <a:rPr lang="ru-RU" b="1" dirty="0" smtClean="0"/>
              <a:t>Им не до затей,</a:t>
            </a:r>
            <a:br>
              <a:rPr lang="ru-RU" b="1" dirty="0" smtClean="0"/>
            </a:br>
            <a:r>
              <a:rPr lang="ru-RU" b="1" dirty="0" smtClean="0"/>
              <a:t>Вкусный ужин добывают</a:t>
            </a:r>
            <a:br>
              <a:rPr lang="ru-RU" b="1" dirty="0" smtClean="0"/>
            </a:br>
            <a:r>
              <a:rPr lang="ru-RU" b="1" dirty="0" smtClean="0"/>
              <a:t>для своих детей.</a:t>
            </a:r>
            <a:br>
              <a:rPr lang="ru-RU" b="1" dirty="0" smtClean="0"/>
            </a:br>
            <a:r>
              <a:rPr lang="ru-RU" b="1" dirty="0" smtClean="0"/>
              <a:t>Улыбнусь я им счастливо,</a:t>
            </a:r>
            <a:br>
              <a:rPr lang="ru-RU" b="1" dirty="0" smtClean="0"/>
            </a:br>
            <a:r>
              <a:rPr lang="ru-RU" b="1" dirty="0" smtClean="0"/>
              <a:t>ведь я знаю – тут,</a:t>
            </a:r>
            <a:br>
              <a:rPr lang="ru-RU" b="1" dirty="0" smtClean="0"/>
            </a:br>
            <a:r>
              <a:rPr lang="ru-RU" b="1" dirty="0" smtClean="0"/>
              <a:t>в птичьем домике красивом</a:t>
            </a:r>
            <a:br>
              <a:rPr lang="ru-RU" b="1" dirty="0" smtClean="0"/>
            </a:br>
            <a:r>
              <a:rPr lang="ru-RU" b="1" dirty="0" smtClean="0"/>
              <a:t>птенчики растут.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женя\Desktop\Скворец-у-гнезд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8267731" cy="5167332"/>
          </a:xfrm>
          <a:prstGeom prst="rect">
            <a:avLst/>
          </a:prstGeom>
          <a:noFill/>
        </p:spPr>
      </p:pic>
      <p:pic>
        <p:nvPicPr>
          <p:cNvPr id="3" name="Скворец поет. Звуки приод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3861048"/>
            <a:ext cx="3048000" cy="228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64088" y="2852936"/>
            <a:ext cx="3384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Скворец </a:t>
            </a:r>
            <a:r>
              <a:rPr lang="ru-RU" b="1" dirty="0" smtClean="0"/>
              <a:t>за морем жил зимой,</a:t>
            </a:r>
            <a:br>
              <a:rPr lang="ru-RU" b="1" dirty="0" smtClean="0"/>
            </a:br>
            <a:r>
              <a:rPr lang="ru-RU" b="1" dirty="0" smtClean="0"/>
              <a:t>Теперь вернулся он домой.</a:t>
            </a:r>
            <a:br>
              <a:rPr lang="ru-RU" b="1" dirty="0" smtClean="0"/>
            </a:br>
            <a:r>
              <a:rPr lang="ru-RU" b="1" dirty="0" smtClean="0"/>
              <a:t>И рано утром в тишине</a:t>
            </a:r>
            <a:br>
              <a:rPr lang="ru-RU" b="1" dirty="0" smtClean="0"/>
            </a:br>
            <a:r>
              <a:rPr lang="ru-RU" b="1" dirty="0" smtClean="0"/>
              <a:t>Запел о солнце и весне.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женя\Desktop\0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8548962" cy="56957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7971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На берёзе возле дома</a:t>
            </a:r>
            <a:br>
              <a:rPr lang="ru-RU" b="1" dirty="0" smtClean="0"/>
            </a:br>
            <a:r>
              <a:rPr lang="ru-RU" b="1" dirty="0" smtClean="0"/>
              <a:t>Строила гнездо ворона.</a:t>
            </a:r>
            <a:br>
              <a:rPr lang="ru-RU" b="1" dirty="0" smtClean="0"/>
            </a:br>
            <a:r>
              <a:rPr lang="ru-RU" b="1" dirty="0" smtClean="0"/>
              <a:t>Охраняет днём и ночью,</a:t>
            </a:r>
            <a:br>
              <a:rPr lang="ru-RU" b="1" dirty="0" smtClean="0"/>
            </a:br>
            <a:r>
              <a:rPr lang="ru-RU" b="1" dirty="0" smtClean="0"/>
              <a:t>Мамой стать ворона хочет.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Golos-Vorona-quotKau33quo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56376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женя\Desktop\1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470697" cy="56436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5229200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Прибавляется день понемногу,</a:t>
            </a:r>
            <a:br>
              <a:rPr lang="ru-RU" b="1" dirty="0" smtClean="0"/>
            </a:br>
            <a:r>
              <a:rPr lang="ru-RU" b="1" dirty="0" smtClean="0"/>
              <a:t>чуть </a:t>
            </a:r>
            <a:r>
              <a:rPr lang="ru-RU" b="1" dirty="0" err="1" smtClean="0"/>
              <a:t>осели</a:t>
            </a:r>
            <a:r>
              <a:rPr lang="ru-RU" b="1" dirty="0" smtClean="0"/>
              <a:t> сугробы в лесу.</a:t>
            </a:r>
            <a:br>
              <a:rPr lang="ru-RU" b="1" dirty="0" smtClean="0"/>
            </a:br>
            <a:r>
              <a:rPr lang="ru-RU" b="1" dirty="0" smtClean="0"/>
              <a:t>Скачет с ветки на ветку сорока,</a:t>
            </a:r>
            <a:br>
              <a:rPr lang="ru-RU" b="1" dirty="0" smtClean="0"/>
            </a:br>
            <a:r>
              <a:rPr lang="ru-RU" b="1" dirty="0" smtClean="0"/>
              <a:t>призывает криком весну.</a:t>
            </a:r>
            <a:endParaRPr lang="ru-RU" b="1" dirty="0"/>
          </a:p>
        </p:txBody>
      </p:sp>
      <p:pic>
        <p:nvPicPr>
          <p:cNvPr id="4" name="Golosa_ptic_-_Soro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laying-field.ru/img/2015/051921/24343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234582" cy="5688632"/>
          </a:xfrm>
          <a:prstGeom prst="rect">
            <a:avLst/>
          </a:prstGeom>
          <a:noFill/>
        </p:spPr>
      </p:pic>
      <p:pic>
        <p:nvPicPr>
          <p:cNvPr id="4" name="Zvuki_ptic_-_42._Derevenskaya_lastochk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5976" y="5229200"/>
            <a:ext cx="4590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Если стал теплее ветер,</a:t>
            </a:r>
            <a:br>
              <a:rPr lang="ru-RU" b="1" dirty="0" smtClean="0"/>
            </a:br>
            <a:r>
              <a:rPr lang="ru-RU" b="1" dirty="0" smtClean="0"/>
              <a:t>Если птицам не до сна,</a:t>
            </a:r>
            <a:br>
              <a:rPr lang="ru-RU" b="1" dirty="0" smtClean="0"/>
            </a:br>
            <a:r>
              <a:rPr lang="ru-RU" b="1" dirty="0" smtClean="0"/>
              <a:t>Если солнце ярче светит,</a:t>
            </a:r>
            <a:br>
              <a:rPr lang="ru-RU" b="1" dirty="0" smtClean="0"/>
            </a:br>
            <a:r>
              <a:rPr lang="ru-RU" b="1" dirty="0" smtClean="0"/>
              <a:t>Значит, к нам пришла весна.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42</Words>
  <Application>Microsoft Office PowerPoint</Application>
  <PresentationFormat>Экран (4:3)</PresentationFormat>
  <Paragraphs>19</Paragraphs>
  <Slides>9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женя</cp:lastModifiedBy>
  <cp:revision>10</cp:revision>
  <dcterms:created xsi:type="dcterms:W3CDTF">2017-04-09T12:58:43Z</dcterms:created>
  <dcterms:modified xsi:type="dcterms:W3CDTF">2017-04-18T01:26:02Z</dcterms:modified>
</cp:coreProperties>
</file>