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93CE-648F-4457-BEB7-4F44F673CAC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A618-D04F-4113-887C-94F7F311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93CE-648F-4457-BEB7-4F44F673CAC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A618-D04F-4113-887C-94F7F311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93CE-648F-4457-BEB7-4F44F673CAC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A618-D04F-4113-887C-94F7F311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93CE-648F-4457-BEB7-4F44F673CAC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A618-D04F-4113-887C-94F7F311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93CE-648F-4457-BEB7-4F44F673CAC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A618-D04F-4113-887C-94F7F311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93CE-648F-4457-BEB7-4F44F673CAC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A618-D04F-4113-887C-94F7F311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93CE-648F-4457-BEB7-4F44F673CAC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A618-D04F-4113-887C-94F7F311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93CE-648F-4457-BEB7-4F44F673CAC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A618-D04F-4113-887C-94F7F311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93CE-648F-4457-BEB7-4F44F673CAC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A618-D04F-4113-887C-94F7F311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93CE-648F-4457-BEB7-4F44F673CAC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A618-D04F-4113-887C-94F7F311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93CE-648F-4457-BEB7-4F44F673CAC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A618-D04F-4113-887C-94F7F311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193CE-648F-4457-BEB7-4F44F673CAC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A618-D04F-4113-887C-94F7F311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Videos\Video_2021_02_04_14_39_01_x264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75230" y="1268760"/>
            <a:ext cx="56605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 ДОУ «Детский сад № 177»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«Озорная полька»</a:t>
            </a:r>
          </a:p>
          <a:p>
            <a:pPr algn="ctr"/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Гриднева Татьяна Евгеньевна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_2021_02_04_14_39_01_x26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71500" y="-1714500"/>
            <a:ext cx="10287000" cy="10287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</Words>
  <Application>Microsoft Office PowerPoint</Application>
  <PresentationFormat>Экран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 Office 2007 Enterprise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2021-02-04T07:01:54Z</dcterms:created>
  <dcterms:modified xsi:type="dcterms:W3CDTF">2021-02-04T09:01:23Z</dcterms:modified>
</cp:coreProperties>
</file>