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80" r:id="rId6"/>
    <p:sldId id="279" r:id="rId7"/>
    <p:sldId id="278" r:id="rId8"/>
    <p:sldId id="277" r:id="rId9"/>
    <p:sldId id="276" r:id="rId10"/>
    <p:sldId id="275" r:id="rId11"/>
    <p:sldId id="274" r:id="rId12"/>
    <p:sldId id="273" r:id="rId13"/>
    <p:sldId id="272" r:id="rId14"/>
    <p:sldId id="271" r:id="rId15"/>
    <p:sldId id="270" r:id="rId16"/>
    <p:sldId id="269" r:id="rId17"/>
    <p:sldId id="268" r:id="rId18"/>
    <p:sldId id="267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8"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>
      <p:cViewPr varScale="1">
        <p:scale>
          <a:sx n="50" d="100"/>
          <a:sy n="50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для шаблонов\Новая папка\Копия-raznoe9327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42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DF2D9-1F17-4377-BFEB-7CDE25A14CCF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2DB16-F133-4D08-A080-07D461236D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352615285"/>
      </p:ext>
    </p:extLst>
  </p:cSld>
  <p:clrMapOvr>
    <a:masterClrMapping/>
  </p:clrMapOvr>
  <p:transition advTm="18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456C7-2BB4-4C4A-A0EB-AFE5C111E17E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A1053-C36E-4D00-9A44-12124DCF33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48438947"/>
      </p:ext>
    </p:extLst>
  </p:cSld>
  <p:clrMapOvr>
    <a:masterClrMapping/>
  </p:clrMapOvr>
  <p:transition advTm="18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22E5C-58A3-4AA3-B318-6EBD82EC085C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7C48E-8B1E-42E8-B3AA-4BB4E44B40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51486779"/>
      </p:ext>
    </p:extLst>
  </p:cSld>
  <p:clrMapOvr>
    <a:masterClrMapping/>
  </p:clrMapOvr>
  <p:transition advTm="18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5BFA-A215-4A91-A914-26BB70723003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C51B2-DEEB-4CF6-96FC-F4A27ED893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38933555"/>
      </p:ext>
    </p:extLst>
  </p:cSld>
  <p:clrMapOvr>
    <a:masterClrMapping/>
  </p:clrMapOvr>
  <p:transition advTm="18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2EB38-D24F-4229-9CE4-3863197E7C2B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64E8F-5A85-4699-9A2B-909ABC5C88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98777559"/>
      </p:ext>
    </p:extLst>
  </p:cSld>
  <p:clrMapOvr>
    <a:masterClrMapping/>
  </p:clrMapOvr>
  <p:transition advTm="18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F07D2-6452-4CF9-A727-ED614BCCBCA6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3C149-EFEB-49A7-9E4B-8B351B5E78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16948720"/>
      </p:ext>
    </p:extLst>
  </p:cSld>
  <p:clrMapOvr>
    <a:masterClrMapping/>
  </p:clrMapOvr>
  <p:transition advTm="18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AB0B1-8E2B-4454-BE12-1F217C91E7D0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F0597-9A74-4781-9E73-6E62E9528C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44402816"/>
      </p:ext>
    </p:extLst>
  </p:cSld>
  <p:clrMapOvr>
    <a:masterClrMapping/>
  </p:clrMapOvr>
  <p:transition advTm="18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18E3C-40EC-4C09-8762-5D9455CC0D2F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92387-81B4-490F-85DE-A314F3D4A9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029667048"/>
      </p:ext>
    </p:extLst>
  </p:cSld>
  <p:clrMapOvr>
    <a:masterClrMapping/>
  </p:clrMapOvr>
  <p:transition advTm="18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CFC80-E8D0-4D02-8A4E-D6A3C5880001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C2390-A835-4935-BC9D-4C30BB3B59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04232098"/>
      </p:ext>
    </p:extLst>
  </p:cSld>
  <p:clrMapOvr>
    <a:masterClrMapping/>
  </p:clrMapOvr>
  <p:transition advTm="18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2BFE5-8E09-4F0C-8D4C-8C37BE63C162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4F647-2A30-41F3-9E8B-0325A0C9D4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345050931"/>
      </p:ext>
    </p:extLst>
  </p:cSld>
  <p:clrMapOvr>
    <a:masterClrMapping/>
  </p:clrMapOvr>
  <p:transition advTm="18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81E34-D2F5-419E-AAFE-830E71CEF89D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18543-32BE-46E9-8EA0-ECA1620DE9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44250315"/>
      </p:ext>
    </p:extLst>
  </p:cSld>
  <p:clrMapOvr>
    <a:masterClrMapping/>
  </p:clrMapOvr>
  <p:transition advTm="18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297760-CBD4-4EA6-999B-14FF1868232A}" type="datetimeFigureOut">
              <a:rPr lang="ru-RU"/>
              <a:pPr>
                <a:defRPr/>
              </a:pPr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BF13FAE-C5AD-4281-9BA1-416B8271CA14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1031" name="Picture 2" descr="F:\для шаблонов\Новая папка\Безимени-1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25"/>
            <a:ext cx="91440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advTm="18000">
    <p:zoom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1087;&#1086;&#1095;&#1077;&#1084;&#1091;&#1095;&#1082;&#1072;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276456" cy="6120680"/>
          </a:xfrm>
        </p:spPr>
        <p:txBody>
          <a:bodyPr/>
          <a:lstStyle/>
          <a:p>
            <a:r>
              <a:rPr lang="ru-RU" alt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</a:t>
            </a:r>
            <a:br>
              <a:rPr lang="ru-RU" alt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МБ ДОУ</a:t>
            </a:r>
            <a:br>
              <a:rPr lang="ru-RU" alt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177»</a:t>
            </a:r>
            <a:br>
              <a:rPr lang="ru-RU" alt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«Почемучка»</a:t>
            </a:r>
          </a:p>
        </p:txBody>
      </p:sp>
      <p:pic>
        <p:nvPicPr>
          <p:cNvPr id="3" name="почемуч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683568" y="188640"/>
            <a:ext cx="8229600" cy="771129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Осенины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5205"/>
            <a:ext cx="5809352" cy="374441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2044" y="3055364"/>
            <a:ext cx="4872524" cy="328851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118814445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1080121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«Приметы весны»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7308" y="2996952"/>
            <a:ext cx="4785775" cy="359085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35" y="1107607"/>
            <a:ext cx="3749365" cy="280440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3336" y="1051691"/>
            <a:ext cx="3361767" cy="252132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25199588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1224137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домики для пернатых друзей!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8" y="891813"/>
            <a:ext cx="3809380" cy="285703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55" y="891813"/>
            <a:ext cx="3203848" cy="2402886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03" y="3412976"/>
            <a:ext cx="4053813" cy="304036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3927760" cy="294582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21474774"/>
      </p:ext>
    </p:extLst>
  </p:cSld>
  <p:clrMapOvr>
    <a:masterClrMapping/>
  </p:clrMapOvr>
  <p:transition advClick="0" advTm="10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93610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«Как мы Весну встречали!»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5" y="1700808"/>
            <a:ext cx="4240183" cy="3226438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71" y="3711453"/>
            <a:ext cx="3923928" cy="294294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2422857" cy="273630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53344830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93610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</a:t>
            </a:r>
          </a:p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«Весна – красавица!»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58806"/>
            <a:ext cx="8018859" cy="493854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30022096"/>
      </p:ext>
    </p:extLst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93610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природы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39275"/>
            <a:ext cx="5380651" cy="3971737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350" y="1052736"/>
            <a:ext cx="5108891" cy="3600400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26225697"/>
      </p:ext>
    </p:extLst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93610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посвященный подснежникам – первым весенним цветам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084" y="1556792"/>
            <a:ext cx="5696036" cy="337205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09120"/>
            <a:ext cx="5868144" cy="207145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92906655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93610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«Переполох в осеннем лесу!»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255377" cy="282878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554" y="4404779"/>
            <a:ext cx="3768396" cy="245322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3511" y="1772816"/>
            <a:ext cx="4767245" cy="344741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67518181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im0-tub-ru.yandex.net/i?id=86b89aeab0b0b5decff7a616fd0fe77f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://www.playcast.ru/uploads/2015/08/07/1460844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0350" y="0"/>
            <a:ext cx="2533650" cy="2609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23728" y="2204864"/>
            <a:ext cx="5040560" cy="2123658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7887499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1152129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«Береги природу!»</a:t>
            </a:r>
          </a:p>
          <a:p>
            <a:pPr marL="0" indent="0">
              <a:buNone/>
            </a:pPr>
            <a:endParaRPr lang="ru-RU" altLang="ru-RU" b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6" y="764704"/>
            <a:ext cx="3782507" cy="507779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55" y="769081"/>
            <a:ext cx="3528392" cy="506904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068960"/>
            <a:ext cx="4320480" cy="364249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 advClick="0" advTm="9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0"/>
            <a:ext cx="8229600" cy="1224137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«Весна – красна!»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554860" cy="4562475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4135030" cy="4896544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517294973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522748" y="-71815"/>
            <a:ext cx="8229600" cy="1340769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 «Зима. Приметы зимы.»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628" y="1916832"/>
            <a:ext cx="4421026" cy="2875714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816" y="1527944"/>
            <a:ext cx="4215158" cy="458286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6489446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260649"/>
            <a:ext cx="8229600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лаборатория </a:t>
            </a:r>
          </a:p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«Изучаем свойства снега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484784"/>
            <a:ext cx="4176465" cy="307607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40" y="2564904"/>
            <a:ext cx="5469123" cy="3672408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43515754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179512" y="260648"/>
            <a:ext cx="8640960" cy="100811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поделок </a:t>
            </a:r>
          </a:p>
          <a:p>
            <a:pPr marL="0" indent="0" algn="ctr">
              <a:buNone/>
            </a:pP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природного материала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16832"/>
            <a:ext cx="4673319" cy="396044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700808"/>
            <a:ext cx="3966508" cy="331236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513885711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260649"/>
            <a:ext cx="8229600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«В зимнем лесу!»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4" y="1159273"/>
            <a:ext cx="4427984" cy="286752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57" y="1268760"/>
            <a:ext cx="3220863" cy="296798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645024"/>
            <a:ext cx="4245868" cy="2916804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198124091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404664"/>
            <a:ext cx="8496944" cy="93610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«Берегите и кормите птиц!»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60" y="3568387"/>
            <a:ext cx="5148064" cy="3289613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159584"/>
            <a:ext cx="3662164" cy="2741727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275" y="1159584"/>
            <a:ext cx="3791671" cy="284548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53991003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4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1224137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 </a:t>
            </a:r>
          </a:p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изучаем домашних животных»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919" y="1484784"/>
            <a:ext cx="3641983" cy="518457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84784"/>
            <a:ext cx="4986960" cy="287756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9953"/>
            <a:ext cx="4986960" cy="261251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45128123"/>
      </p:ext>
    </p:extLst>
  </p:cSld>
  <p:clrMapOvr>
    <a:masterClrMapping/>
  </p:clrMapOvr>
  <p:transition advClick="0" advTm="12000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 презентация по экологии</Template>
  <TotalTime>354</TotalTime>
  <Words>106</Words>
  <Application>Microsoft Office PowerPoint</Application>
  <PresentationFormat>Экран (4:3)</PresentationFormat>
  <Paragraphs>22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Экологическое воспитание  в МБ ДОУ «Детский сад № 177» «Почемучка»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Экологическое воспитание  в МБ ДОУ «Детский сад № 177</dc:title>
  <dc:creator>i3</dc:creator>
  <cp:lastModifiedBy>user</cp:lastModifiedBy>
  <cp:revision>31</cp:revision>
  <dcterms:created xsi:type="dcterms:W3CDTF">2017-03-10T06:55:26Z</dcterms:created>
  <dcterms:modified xsi:type="dcterms:W3CDTF">2017-03-14T04:12:42Z</dcterms:modified>
</cp:coreProperties>
</file>