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3" r:id="rId6"/>
    <p:sldId id="262" r:id="rId7"/>
    <p:sldId id="264" r:id="rId8"/>
    <p:sldId id="265" r:id="rId9"/>
    <p:sldId id="272" r:id="rId10"/>
    <p:sldId id="273" r:id="rId11"/>
    <p:sldId id="271" r:id="rId12"/>
    <p:sldId id="270" r:id="rId13"/>
    <p:sldId id="269" r:id="rId14"/>
    <p:sldId id="268" r:id="rId15"/>
    <p:sldId id="267" r:id="rId16"/>
    <p:sldId id="274" r:id="rId17"/>
    <p:sldId id="266" r:id="rId18"/>
    <p:sldId id="279" r:id="rId19"/>
    <p:sldId id="280" r:id="rId20"/>
    <p:sldId id="278" r:id="rId21"/>
    <p:sldId id="277" r:id="rId22"/>
    <p:sldId id="276" r:id="rId23"/>
    <p:sldId id="275" r:id="rId24"/>
    <p:sldId id="281" r:id="rId25"/>
    <p:sldId id="282" r:id="rId26"/>
    <p:sldId id="285" r:id="rId27"/>
    <p:sldId id="286" r:id="rId28"/>
    <p:sldId id="284" r:id="rId29"/>
    <p:sldId id="283" r:id="rId30"/>
    <p:sldId id="288" r:id="rId31"/>
    <p:sldId id="287" r:id="rId32"/>
    <p:sldId id="289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BBD5-587D-4423-B7FD-A7740DDA46FB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D7465-C4BD-46BF-A36F-6239AC7DB5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4000"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BBD5-587D-4423-B7FD-A7740DDA46FB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D7465-C4BD-46BF-A36F-6239AC7DB5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4000"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BBD5-587D-4423-B7FD-A7740DDA46FB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D7465-C4BD-46BF-A36F-6239AC7DB5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4000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BBD5-587D-4423-B7FD-A7740DDA46FB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D7465-C4BD-46BF-A36F-6239AC7DB5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4000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BBD5-587D-4423-B7FD-A7740DDA46FB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D7465-C4BD-46BF-A36F-6239AC7DB5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4000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BBD5-587D-4423-B7FD-A7740DDA46FB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D7465-C4BD-46BF-A36F-6239AC7DB5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4000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BBD5-587D-4423-B7FD-A7740DDA46FB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D7465-C4BD-46BF-A36F-6239AC7DB5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4000"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BBD5-587D-4423-B7FD-A7740DDA46FB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D7465-C4BD-46BF-A36F-6239AC7DB5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4000"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BBD5-587D-4423-B7FD-A7740DDA46FB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D7465-C4BD-46BF-A36F-6239AC7DB5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4000"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BBD5-587D-4423-B7FD-A7740DDA46FB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D7465-C4BD-46BF-A36F-6239AC7DB5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4000"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BBD5-587D-4423-B7FD-A7740DDA46FB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D7465-C4BD-46BF-A36F-6239AC7DB5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4000"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DBBD5-587D-4423-B7FD-A7740DDA46FB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D7465-C4BD-46BF-A36F-6239AC7DB5E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4000">
    <p:diamond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user\Downloads\Zazerkale_-_S_novym_godom_Sefon.Pro_(mp3.mn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ocuments\unnamed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1"/>
          <p:cNvSpPr>
            <a:spLocks noGrp="1"/>
          </p:cNvSpPr>
          <p:nvPr>
            <p:ph type="ctrTitle"/>
          </p:nvPr>
        </p:nvSpPr>
        <p:spPr>
          <a:xfrm>
            <a:off x="1043608" y="4653136"/>
            <a:ext cx="77724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chemeClr val="bg1"/>
                </a:solidFill>
              </a:rPr>
              <a:t>МБ ДОУ «Детский сад №177</a:t>
            </a:r>
            <a:r>
              <a:rPr lang="ru-RU" dirty="0" smtClean="0">
                <a:solidFill>
                  <a:schemeClr val="bg1"/>
                </a:solidFill>
              </a:rPr>
              <a:t>»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chemeClr val="bg1"/>
                </a:solidFill>
              </a:rPr>
              <a:t> </a:t>
            </a:r>
            <a:r>
              <a:rPr lang="ru-RU" smtClean="0">
                <a:solidFill>
                  <a:schemeClr val="bg1"/>
                </a:solidFill>
              </a:rPr>
              <a:t>     «Новогодний карнавал»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 музыкальный руководитель: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Гриднева Татьяна Евгеньевна</a:t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Zazerkale_-_S_novym_godom_Sefon.Pro_(mp3.mn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532440" y="623731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Конкурс\SAM_3124.JPG"/>
          <p:cNvPicPr>
            <a:picLocks noChangeAspect="1" noChangeArrowheads="1"/>
          </p:cNvPicPr>
          <p:nvPr/>
        </p:nvPicPr>
        <p:blipFill>
          <a:blip r:embed="rId2" cstate="print"/>
          <a:srcRect r="66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Конкурс\SAM_3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28" y="0"/>
            <a:ext cx="9125272" cy="684395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Конкурс\SAM_31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Конкурс\SAM_31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Конкурс\SAM_3186.JPG"/>
          <p:cNvPicPr>
            <a:picLocks noChangeAspect="1" noChangeArrowheads="1"/>
          </p:cNvPicPr>
          <p:nvPr/>
        </p:nvPicPr>
        <p:blipFill>
          <a:blip r:embed="rId2" cstate="print"/>
          <a:srcRect t="18254" b="8199"/>
          <a:stretch>
            <a:fillRect/>
          </a:stretch>
        </p:blipFill>
        <p:spPr bwMode="auto">
          <a:xfrm>
            <a:off x="1293251" y="1"/>
            <a:ext cx="6447101" cy="6857999"/>
          </a:xfrm>
          <a:prstGeom prst="rect">
            <a:avLst/>
          </a:prstGeom>
          <a:noFill/>
        </p:spPr>
      </p:pic>
      <p:pic>
        <p:nvPicPr>
          <p:cNvPr id="2050" name="Picture 2" descr="C:\Users\user\Documents\AQl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13176"/>
            <a:ext cx="1489348" cy="1499277"/>
          </a:xfrm>
          <a:prstGeom prst="rect">
            <a:avLst/>
          </a:prstGeom>
          <a:noFill/>
        </p:spPr>
      </p:pic>
      <p:pic>
        <p:nvPicPr>
          <p:cNvPr id="4" name="Picture 2" descr="C:\Users\user\Documents\AQl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36912"/>
            <a:ext cx="1489348" cy="1499277"/>
          </a:xfrm>
          <a:prstGeom prst="rect">
            <a:avLst/>
          </a:prstGeom>
          <a:noFill/>
        </p:spPr>
      </p:pic>
      <p:pic>
        <p:nvPicPr>
          <p:cNvPr id="5" name="Picture 2" descr="C:\Users\user\Documents\AQl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1489348" cy="1499277"/>
          </a:xfrm>
          <a:prstGeom prst="rect">
            <a:avLst/>
          </a:prstGeom>
          <a:noFill/>
        </p:spPr>
      </p:pic>
      <p:pic>
        <p:nvPicPr>
          <p:cNvPr id="6" name="Picture 2" descr="C:\Users\user\Documents\AQl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4652" y="0"/>
            <a:ext cx="1489348" cy="1499277"/>
          </a:xfrm>
          <a:prstGeom prst="rect">
            <a:avLst/>
          </a:prstGeom>
          <a:noFill/>
        </p:spPr>
      </p:pic>
      <p:pic>
        <p:nvPicPr>
          <p:cNvPr id="7" name="Picture 2" descr="C:\Users\user\Documents\AQl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4652" y="2564904"/>
            <a:ext cx="1489348" cy="1499277"/>
          </a:xfrm>
          <a:prstGeom prst="rect">
            <a:avLst/>
          </a:prstGeom>
          <a:noFill/>
        </p:spPr>
      </p:pic>
      <p:pic>
        <p:nvPicPr>
          <p:cNvPr id="8" name="Picture 2" descr="C:\Users\user\Documents\AQl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4652" y="4941168"/>
            <a:ext cx="1489348" cy="149927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Конкурс\SAM_32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Конкурс\SAM_32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046"/>
            <a:ext cx="9125272" cy="684395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Конкурс\SAM_3246.JPG"/>
          <p:cNvPicPr>
            <a:picLocks noChangeAspect="1" noChangeArrowheads="1"/>
          </p:cNvPicPr>
          <p:nvPr/>
        </p:nvPicPr>
        <p:blipFill>
          <a:blip r:embed="rId2" cstate="print"/>
          <a:srcRect t="13167" b="1274"/>
          <a:stretch>
            <a:fillRect/>
          </a:stretch>
        </p:blipFill>
        <p:spPr bwMode="auto">
          <a:xfrm>
            <a:off x="1691681" y="-42285"/>
            <a:ext cx="5688631" cy="6900285"/>
          </a:xfrm>
          <a:prstGeom prst="rect">
            <a:avLst/>
          </a:prstGeom>
          <a:noFill/>
        </p:spPr>
      </p:pic>
      <p:pic>
        <p:nvPicPr>
          <p:cNvPr id="3074" name="Picture 2" descr="C:\Users\user\Documents\1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1889919" cy="1656184"/>
          </a:xfrm>
          <a:prstGeom prst="rect">
            <a:avLst/>
          </a:prstGeom>
          <a:noFill/>
        </p:spPr>
      </p:pic>
      <p:pic>
        <p:nvPicPr>
          <p:cNvPr id="4" name="Picture 2" descr="C:\Users\user\Documents\1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20888"/>
            <a:ext cx="1889919" cy="1656184"/>
          </a:xfrm>
          <a:prstGeom prst="rect">
            <a:avLst/>
          </a:prstGeom>
          <a:noFill/>
        </p:spPr>
      </p:pic>
      <p:pic>
        <p:nvPicPr>
          <p:cNvPr id="5" name="Picture 2" descr="C:\Users\user\Documents\1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653136"/>
            <a:ext cx="1889919" cy="1656184"/>
          </a:xfrm>
          <a:prstGeom prst="rect">
            <a:avLst/>
          </a:prstGeom>
          <a:noFill/>
        </p:spPr>
      </p:pic>
      <p:pic>
        <p:nvPicPr>
          <p:cNvPr id="6" name="Picture 2" descr="C:\Users\user\Documents\1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54081" y="2492896"/>
            <a:ext cx="1889919" cy="1656184"/>
          </a:xfrm>
          <a:prstGeom prst="rect">
            <a:avLst/>
          </a:prstGeom>
          <a:noFill/>
        </p:spPr>
      </p:pic>
      <p:pic>
        <p:nvPicPr>
          <p:cNvPr id="7" name="Picture 2" descr="C:\Users\user\Documents\1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54081" y="404664"/>
            <a:ext cx="1889919" cy="1656184"/>
          </a:xfrm>
          <a:prstGeom prst="rect">
            <a:avLst/>
          </a:prstGeom>
          <a:noFill/>
        </p:spPr>
      </p:pic>
      <p:pic>
        <p:nvPicPr>
          <p:cNvPr id="8" name="Picture 2" descr="C:\Users\user\Documents\1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54081" y="4869160"/>
            <a:ext cx="1889919" cy="165618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Конкурс\SAM_32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Конкурс\SAM_34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5272" cy="684395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Конкурс\SAM_3113.JPG"/>
          <p:cNvPicPr>
            <a:picLocks noChangeAspect="1" noChangeArrowheads="1"/>
          </p:cNvPicPr>
          <p:nvPr/>
        </p:nvPicPr>
        <p:blipFill>
          <a:blip r:embed="rId2" cstate="print"/>
          <a:srcRect r="13509" b="32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amond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Конкурс\SAM_3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Конкурс\SAM_34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amond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Конкурс\SAM_3409.JPG"/>
          <p:cNvPicPr>
            <a:picLocks noChangeAspect="1" noChangeArrowheads="1"/>
          </p:cNvPicPr>
          <p:nvPr/>
        </p:nvPicPr>
        <p:blipFill>
          <a:blip r:embed="rId2" cstate="print"/>
          <a:srcRect t="48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amond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Конкурс\SAM_3165.JPG"/>
          <p:cNvPicPr>
            <a:picLocks noChangeAspect="1" noChangeArrowheads="1"/>
          </p:cNvPicPr>
          <p:nvPr/>
        </p:nvPicPr>
        <p:blipFill>
          <a:blip r:embed="rId2" cstate="print"/>
          <a:srcRect t="14844" b="9395"/>
          <a:stretch>
            <a:fillRect/>
          </a:stretch>
        </p:blipFill>
        <p:spPr bwMode="auto">
          <a:xfrm>
            <a:off x="1691680" y="0"/>
            <a:ext cx="5760640" cy="6858000"/>
          </a:xfrm>
          <a:prstGeom prst="rect">
            <a:avLst/>
          </a:prstGeom>
          <a:noFill/>
        </p:spPr>
      </p:pic>
      <p:pic>
        <p:nvPicPr>
          <p:cNvPr id="4098" name="Picture 2" descr="C:\Users\user\Documents\загружен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3325" y="0"/>
            <a:ext cx="1590675" cy="2876550"/>
          </a:xfrm>
          <a:prstGeom prst="rect">
            <a:avLst/>
          </a:prstGeom>
          <a:noFill/>
        </p:spPr>
      </p:pic>
      <p:pic>
        <p:nvPicPr>
          <p:cNvPr id="6" name="Picture 2" descr="C:\Users\user\Documents\загружен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590675" cy="287655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amond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Конкурс\SAM_3175.JPG"/>
          <p:cNvPicPr>
            <a:picLocks noChangeAspect="1" noChangeArrowheads="1"/>
          </p:cNvPicPr>
          <p:nvPr/>
        </p:nvPicPr>
        <p:blipFill>
          <a:blip r:embed="rId2" cstate="print"/>
          <a:srcRect t="4694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amond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Конкурс\SAM_31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amond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Конкурс\SAM_31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2048"/>
            <a:ext cx="9144000" cy="682595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amond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Конкурс\SAM_3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7280" cy="689796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amond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Конкурс\SAM_31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amond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Конкурс\SAM_3195.JPG"/>
          <p:cNvPicPr>
            <a:picLocks noChangeAspect="1" noChangeArrowheads="1"/>
          </p:cNvPicPr>
          <p:nvPr/>
        </p:nvPicPr>
        <p:blipFill>
          <a:blip r:embed="rId2" cstate="print"/>
          <a:srcRect t="69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Конкурс\SAM_32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amond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Конкурс\SAM_32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amond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ocuments\52ce938c0030544366637c6833d1d4b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856895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amond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cuments\1594706454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Конкурс\SAM_3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Конкурс\SAM_32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Конкурс\SAM_32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Конкурс\SAM_32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Конкурс\SAM_3427.JPG"/>
          <p:cNvPicPr>
            <a:picLocks noChangeAspect="1" noChangeArrowheads="1"/>
          </p:cNvPicPr>
          <p:nvPr/>
        </p:nvPicPr>
        <p:blipFill>
          <a:blip r:embed="rId2" cstate="print"/>
          <a:srcRect t="6250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Конкурс\SAM_3118.JPG"/>
          <p:cNvPicPr>
            <a:picLocks noChangeAspect="1" noChangeArrowheads="1"/>
          </p:cNvPicPr>
          <p:nvPr/>
        </p:nvPicPr>
        <p:blipFill>
          <a:blip r:embed="rId2" cstate="print"/>
          <a:srcRect l="10016" r="5799" b="1"/>
          <a:stretch>
            <a:fillRect/>
          </a:stretch>
        </p:blipFill>
        <p:spPr bwMode="auto">
          <a:xfrm>
            <a:off x="323528" y="0"/>
            <a:ext cx="856895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8</Words>
  <Application>Microsoft Office PowerPoint</Application>
  <PresentationFormat>Экран (4:3)</PresentationFormat>
  <Paragraphs>1</Paragraphs>
  <Slides>32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МБ ДОУ «Детский сад №177»       «Новогодний карнавал»  музыкальный руководитель: Гриднева Татьяна Евгеньевна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Company>Microsoft Office 2007 Enterprise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10</cp:revision>
  <dcterms:created xsi:type="dcterms:W3CDTF">2020-12-23T05:27:34Z</dcterms:created>
  <dcterms:modified xsi:type="dcterms:W3CDTF">2021-01-14T01:46:54Z</dcterms:modified>
</cp:coreProperties>
</file>