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4" r:id="rId4"/>
    <p:sldId id="263" r:id="rId5"/>
    <p:sldId id="261" r:id="rId6"/>
    <p:sldId id="278" r:id="rId7"/>
    <p:sldId id="260" r:id="rId8"/>
    <p:sldId id="265" r:id="rId9"/>
    <p:sldId id="266" r:id="rId10"/>
    <p:sldId id="267" r:id="rId11"/>
    <p:sldId id="269" r:id="rId12"/>
    <p:sldId id="268" r:id="rId13"/>
    <p:sldId id="282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8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0D6D6-BD17-4BE0-BA46-077132DC11E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ACFC2-4022-462C-93BC-EA07B37BC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ACFC2-4022-462C-93BC-EA07B37BC8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E25D-3D59-4632-AC3D-EE9579226131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7E96-9398-473B-8A10-D9278057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9;&#1072;&#1085;&#1103;&#1090;&#1080;&#1103;%20&#1074;%20&#1089;&#1072;&#1076;\&#1055;&#1086;&#1087;&#1091;&#1088;&#1088;&#1080;%20&#1088;&#1091;&#1089;&#1089;&#1082;&#1080;&#1093;%20&#1085;&#1072;&#1088;&#1086;&#1076;&#1085;&#1099;&#1093;%20&#1087;&#1077;&#1089;&#1077;&#1085;%20&#8470;2%20-%20&#1053;&#1072;&#1088;&#1086;&#1076;&#1085;&#1099;&#1077;%20&#1056;&#1091;&#1089;&#1089;&#1082;&#1080;&#1077;%20from%20backingtracks.c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н для презентации о роди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Попурри русских народных песен №2 - Народные Русские from backingtracks.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коренные жители\tele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коренные жители\3b1ac5f3f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коренные жители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коренные жители\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коренные жители\9a32203931e722aaba3edc157ecefa64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коренные жители\img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коренные жител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коренные жители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коренные жители\gal_DSC03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коренные жители\hello_html_m5d0dae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коренные жители\hello_html_m3a1e09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коренные жители\imag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коренные жители\img_user_file_59295370123bb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коренные жители\img_user_file_59295370123bb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79249"/>
            <a:ext cx="856895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Религия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телеутов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существовала сложная модель мира, делившегося на 5 «земель»: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Реальная земля, где обитали люди 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пайна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духи земного пути. К ним относились хозяева рек, тайги, гор, покровители животных, промысловых культов.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Земной путь, представлявшийся в виде широкого кольца над реальной землей.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Земли истины, состоявшие из двух миров. Проникали в земли истины лишь шаманы.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Нижний мир, населенный злыми духами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кара-неме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Верхний мир, разделенный на 16 сфер, где жили боги-творцы. Верховный бог Бай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Ульген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часто представлявшийся в женском образе матери всего сущего, обитал в верхней сфере.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Важную роль в жизни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телеутов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играли шаманы, дар которым передавался по наследству. Традиционные атрибуты шаманов — колотушка, шапка с перьями птиц, шаманский бубен: прикасаться к последнему простые люди не смели.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коренные жители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коренные жители\398713493_441529126.pdf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ocuments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user\Documents\бере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C:\Users\user\Documents\narodnyj-kostyum-russkogo-naroda-risunok-poetapno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4149935" cy="5256584"/>
          </a:xfrm>
          <a:prstGeom prst="rect">
            <a:avLst/>
          </a:prstGeom>
          <a:noFill/>
        </p:spPr>
      </p:pic>
      <p:pic>
        <p:nvPicPr>
          <p:cNvPr id="44036" name="Picture 4" descr="C:\Users\user\Documents\d1a7602262ec4f83144133cf4a10b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96752"/>
            <a:ext cx="2937412" cy="5282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09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Костюмы Русского народа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бере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0892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коренные жители\scree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коренные жители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коренные жители\img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коренные жители\img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er\Desktop\коренные жители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коренные жители\slid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коренные жители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5"/>
            <a:ext cx="9144000" cy="685353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155</Words>
  <Application>Microsoft Office PowerPoint</Application>
  <PresentationFormat>Экран (4:3)</PresentationFormat>
  <Paragraphs>11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 Office 2007 Enterprise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2020-02-10T08:30:51Z</dcterms:created>
  <dcterms:modified xsi:type="dcterms:W3CDTF">2020-02-18T07:33:24Z</dcterms:modified>
</cp:coreProperties>
</file>