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70" r:id="rId5"/>
    <p:sldId id="271" r:id="rId6"/>
    <p:sldId id="259" r:id="rId7"/>
    <p:sldId id="260" r:id="rId8"/>
    <p:sldId id="262" r:id="rId9"/>
    <p:sldId id="268" r:id="rId10"/>
    <p:sldId id="263" r:id="rId11"/>
    <p:sldId id="264" r:id="rId12"/>
    <p:sldId id="265" r:id="rId13"/>
    <p:sldId id="266" r:id="rId14"/>
    <p:sldId id="267" r:id="rId15"/>
    <p:sldId id="269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1" lastIdx="2" clrIdx="0">
    <p:extLst>
      <p:ext uri="{19B8F6BF-5375-455C-9EA6-DF929625EA0E}">
        <p15:presenceInfo xmlns:p15="http://schemas.microsoft.com/office/powerpoint/2012/main" userId="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F2E"/>
    <a:srgbClr val="512373"/>
    <a:srgbClr val="001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11T00:38:14.564" idx="1">
    <p:pos x="7680" y="0"/>
    <p:text/>
    <p:extLst>
      <p:ext uri="{C676402C-5697-4E1C-873F-D02D1690AC5C}">
        <p15:threadingInfo xmlns:p15="http://schemas.microsoft.com/office/powerpoint/2012/main" timeZoneBias="-6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1912-229B-443F-B269-05082824BBC1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4664-92CB-43C3-A169-955B0DE61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864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1912-229B-443F-B269-05082824BBC1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4664-92CB-43C3-A169-955B0DE61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28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1912-229B-443F-B269-05082824BBC1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4664-92CB-43C3-A169-955B0DE61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97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1912-229B-443F-B269-05082824BBC1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4664-92CB-43C3-A169-955B0DE61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75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1912-229B-443F-B269-05082824BBC1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4664-92CB-43C3-A169-955B0DE61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15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1912-229B-443F-B269-05082824BBC1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4664-92CB-43C3-A169-955B0DE61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24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1912-229B-443F-B269-05082824BBC1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4664-92CB-43C3-A169-955B0DE61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924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1912-229B-443F-B269-05082824BBC1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4664-92CB-43C3-A169-955B0DE61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60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1912-229B-443F-B269-05082824BBC1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4664-92CB-43C3-A169-955B0DE61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885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1912-229B-443F-B269-05082824BBC1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4664-92CB-43C3-A169-955B0DE61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86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1912-229B-443F-B269-05082824BBC1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4664-92CB-43C3-A169-955B0DE61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77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81912-229B-443F-B269-05082824BBC1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04664-92CB-43C3-A169-955B0DE61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79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730321"/>
            <a:ext cx="9144000" cy="7796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2320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8118"/>
            <a:ext cx="12192000" cy="87061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93950" y="825358"/>
            <a:ext cx="8087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МБДОУ Детский сад № 27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44710" y="1545465"/>
            <a:ext cx="7637173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Семинар-практикум</a:t>
            </a:r>
            <a:endParaRPr lang="ru-RU" sz="5400" b="1" i="1" dirty="0" smtClean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5400" b="1" i="1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«</a:t>
            </a:r>
            <a:r>
              <a:rPr lang="ru-RU" sz="3600" b="1" i="1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Эффективное взаимодействие с семьёй для полноценного развития личности ребёнка»</a:t>
            </a:r>
            <a:endParaRPr lang="ru-RU" sz="3600" b="1" i="1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4716" y="5692462"/>
            <a:ext cx="6697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Воспитатель: </a:t>
            </a:r>
            <a:r>
              <a:rPr lang="ru-RU" sz="2400" dirty="0" err="1" smtClean="0">
                <a:solidFill>
                  <a:srgbClr val="002060"/>
                </a:solidFill>
              </a:rPr>
              <a:t>Щуковская</a:t>
            </a:r>
            <a:r>
              <a:rPr lang="ru-RU" sz="2400" dirty="0" smtClean="0">
                <a:solidFill>
                  <a:srgbClr val="002060"/>
                </a:solidFill>
              </a:rPr>
              <a:t> Светлана Николаевна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32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8764" y="768927"/>
            <a:ext cx="8769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Отдых всей семьёй»</a:t>
            </a:r>
            <a:endParaRPr lang="ru-RU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48070"/>
            <a:ext cx="6096001" cy="34108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5848351" cy="350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6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031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89431" y="592428"/>
            <a:ext cx="5175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«Мой папа лучше всех»</a:t>
            </a:r>
            <a:endParaRPr lang="ru-RU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955" y="2121345"/>
            <a:ext cx="4901117" cy="37724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0" y="554073"/>
            <a:ext cx="4612078" cy="27672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8" y="3655889"/>
            <a:ext cx="4485421" cy="269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3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0456" y="117199"/>
            <a:ext cx="3059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«Мастер-класс для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родителей»</a:t>
            </a:r>
            <a:endParaRPr lang="ru-RU" sz="2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845" y="117199"/>
            <a:ext cx="2758655" cy="17770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" y="1283178"/>
            <a:ext cx="2768958" cy="17285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673" y="433602"/>
            <a:ext cx="2671401" cy="20294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" y="3107671"/>
            <a:ext cx="2768958" cy="17734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07" y="2609493"/>
            <a:ext cx="2775989" cy="18238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" y="5088231"/>
            <a:ext cx="2871989" cy="162166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44" y="2075749"/>
            <a:ext cx="4082603" cy="278698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057" y="5088230"/>
            <a:ext cx="2540249" cy="17697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5117642"/>
            <a:ext cx="2488198" cy="15922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731" y="4579746"/>
            <a:ext cx="2797291" cy="20990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96" y="98843"/>
            <a:ext cx="2689537" cy="18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0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789" y="321971"/>
            <a:ext cx="5482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«Родители о профессии детям»</a:t>
            </a:r>
            <a:endParaRPr lang="ru-RU" sz="2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368" y="0"/>
            <a:ext cx="3809478" cy="28848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" y="3843616"/>
            <a:ext cx="3820563" cy="2865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471" y="4119530"/>
            <a:ext cx="3498760" cy="26240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059" y="1629387"/>
            <a:ext cx="3843057" cy="288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2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530289"/>
            <a:ext cx="12076089" cy="74309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806" y="4225144"/>
            <a:ext cx="4016933" cy="30127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04" y="3001346"/>
            <a:ext cx="3123625" cy="23427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349" y="5617445"/>
            <a:ext cx="2981101" cy="22358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77" y="5653247"/>
            <a:ext cx="2933365" cy="22000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554" y="3126078"/>
            <a:ext cx="3036896" cy="22776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146" y="207946"/>
            <a:ext cx="3517713" cy="26382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085" y="530289"/>
            <a:ext cx="4240373" cy="31802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175229"/>
            <a:ext cx="3498104" cy="255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9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211" y="0"/>
            <a:ext cx="12384211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070" y="4534376"/>
            <a:ext cx="3241751" cy="22379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200" y="101825"/>
            <a:ext cx="3518516" cy="22172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1" y="138291"/>
            <a:ext cx="3124719" cy="23568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434" y="104213"/>
            <a:ext cx="3436162" cy="21875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594" y="4479730"/>
            <a:ext cx="3375564" cy="22354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682" y="2175409"/>
            <a:ext cx="3431656" cy="25495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6" y="4405034"/>
            <a:ext cx="3080196" cy="23101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31" y="2175409"/>
            <a:ext cx="3399439" cy="25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7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9201" y="727363"/>
            <a:ext cx="67956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Театрализованная деятельность с участием родителей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Совместная театрально-игровая деятельность уникальный вид </a:t>
            </a:r>
            <a:r>
              <a:rPr lang="ru-RU" sz="24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сотрудничества.В</a:t>
            </a:r>
            <a:r>
              <a:rPr lang="ru-RU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ней все равны: ребёнок, </a:t>
            </a:r>
            <a:r>
              <a:rPr lang="ru-RU" sz="24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педагог,мамы,папы,бабушки</a:t>
            </a:r>
            <a:r>
              <a:rPr lang="ru-RU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дедушки. Такого вида совместная театральная деятельность способствует расширению кругозора, обогащает внутренний мир, а главное учит членов семьи взаимопониманию, сближает их.  </a:t>
            </a:r>
            <a:endParaRPr lang="ru-RU" sz="2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317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3492" y="1309255"/>
            <a:ext cx="908621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Таким образом, использование театрализованной деятельности с семьями воспитанников детского сада даёт положительные результаты.</a:t>
            </a:r>
          </a:p>
          <a:p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Всей своей работой мы показываем родителям, что их вовлечение в педагогическую деятельность, заинтересованное участие в </a:t>
            </a:r>
            <a:r>
              <a:rPr lang="ru-RU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воспитательно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-образовательном процессе, важно не потому, что этого хочет воспитатель а так как это необходимо для развития их собственного ребёнка.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588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061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2873" y="9351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38868" y="1304514"/>
            <a:ext cx="742671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6000" dirty="0" smtClean="0">
                <a:solidFill>
                  <a:srgbClr val="7030A0"/>
                </a:solidFill>
                <a:latin typeface="Monotype Corsiva" panose="03010101010201010101" pitchFamily="66" charset="0"/>
                <a:ea typeface="Verdana" panose="020B0604030504040204" pitchFamily="34" charset="0"/>
                <a:cs typeface="Verdana" panose="020B0604030504040204" pitchFamily="34" charset="0"/>
              </a:rPr>
              <a:t>Музыкальная сказка </a:t>
            </a:r>
          </a:p>
          <a:p>
            <a:pPr algn="ctr"/>
            <a:r>
              <a:rPr lang="ru-RU" sz="6000" dirty="0" smtClean="0">
                <a:solidFill>
                  <a:srgbClr val="7030A0"/>
                </a:solidFill>
                <a:latin typeface="Monotype Corsiva" panose="03010101010201010101" pitchFamily="66" charset="0"/>
                <a:ea typeface="Verdana" panose="020B0604030504040204" pitchFamily="34" charset="0"/>
                <a:cs typeface="Verdana" panose="020B0604030504040204" pitchFamily="34" charset="0"/>
              </a:rPr>
              <a:t>«Волк и семеро козлят»</a:t>
            </a:r>
            <a:endParaRPr lang="ru-RU" sz="6000" dirty="0">
              <a:solidFill>
                <a:srgbClr val="7030A0"/>
              </a:solidFill>
              <a:latin typeface="Monotype Corsiva" panose="03010101010201010101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51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43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789710" y="706582"/>
            <a:ext cx="8375072" cy="569386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softEdge rad="635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соответствии с новым Федеральным законом «Об образовании в Российской Федерации» одной из основных задач, стоящих перед детским дошкольным учреждением является «взаимодействие с семьей для обеспечения полноценного развития личности ребенка». Разработан новый федеральный государственный образовательный стандарт дошкольного образования (ФГОС ДО), который отвечает новым социальным запросам и в котором большое внимание уделяется взаимодействию с родителями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5913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856113"/>
          </a:xfrm>
          <a:prstGeom prst="rect">
            <a:avLst/>
          </a:prstGeom>
        </p:spPr>
      </p:pic>
      <p:sp>
        <p:nvSpPr>
          <p:cNvPr id="8" name="Текст 7"/>
          <p:cNvSpPr txBox="1">
            <a:spLocks noGrp="1"/>
          </p:cNvSpPr>
          <p:nvPr>
            <p:ph type="body" idx="1"/>
          </p:nvPr>
        </p:nvSpPr>
        <p:spPr>
          <a:xfrm>
            <a:off x="218941" y="1738648"/>
            <a:ext cx="8809149" cy="37107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softEdge rad="635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законе предусмотрено, что в решении сложных многоплановых задач, связанных с реализацией ФГОС ДО, эксклюзивная роль принадлежит семье.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семинара </a:t>
            </a:r>
            <a:r>
              <a:rPr lang="ru-RU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выявление новых форм и методов создания единого образовательного пространства «детский сад – семья» для равноправного и заинтересованного партнёрства родителей и ДОУ </a:t>
            </a:r>
            <a:endParaRPr lang="ru-RU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63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8102"/>
            <a:ext cx="3528811" cy="24228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8970"/>
            <a:ext cx="3528811" cy="23890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81" y="1"/>
            <a:ext cx="4993538" cy="263530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20" y="1"/>
            <a:ext cx="3975280" cy="26353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528811" cy="24429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20" y="2442958"/>
            <a:ext cx="3975279" cy="21708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811" y="2635304"/>
            <a:ext cx="4687908" cy="42226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21" y="4468970"/>
            <a:ext cx="3975278" cy="238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9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70364" y="665016"/>
            <a:ext cx="791787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Проблема вовлечения родителей в единое пространство детского развития в ДОУ решается в трех направлениях: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с коллективом детского сада по организации взаимодействия с семьёй;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Повышение педагогической культуры родителей;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Вовлечение родителей в деятельность ДОУ.</a:t>
            </a:r>
          </a:p>
          <a:p>
            <a:endParaRPr lang="ru-RU" sz="2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312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2999" y="685800"/>
            <a:ext cx="9144001" cy="60016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softEdge rad="635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Задачи семинара: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Помочь воспитателю повернуть родителей к детскому саду и к детям эмоционально, рассеять потребительские ожидания от детского сада;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Создать атмосферу взаимопонимания, общности интересов, эмоциональной взаимной поддержки;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Активизировать и обогащать воспитательные умения родителей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ru-RU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88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9875" y="717368"/>
            <a:ext cx="999225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детском саду основными формами работы с родителями являются: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512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Общие и групповые родительские собрания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512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Индивидуальные консультации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512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Беседы, тренинги, семинары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512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Совместное проведение различных выставок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512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Клуб для родителей детей старшего дошкольного возраста «Клуб для родителей будущих первоклассников»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512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Участие родителей в методических мероприятиях:</a:t>
            </a:r>
          </a:p>
          <a:p>
            <a:r>
              <a:rPr lang="ru-RU" sz="2400" dirty="0" smtClean="0">
                <a:solidFill>
                  <a:srgbClr val="5123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изготовление костюмов, игрового материала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79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4765" y="1080655"/>
            <a:ext cx="86452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Помимо традиционных форм работы ДОУ с семьёй, активно используем новые формы и методы работы с семьями воспитанников</a:t>
            </a:r>
            <a:r>
              <a:rPr lang="ru-RU" sz="2400" dirty="0" smtClean="0">
                <a:solidFill>
                  <a:srgbClr val="001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Конкурсы семейных талантов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Семейные проекты: «Мой папа лучше всех», «Отдых всей семьёй», «Бабушка и дедушка - наши лучшие друзья», «Родители о профессии детям»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Мастер-классы для родителей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Театрализованная деятельность с участием родителей</a:t>
            </a:r>
            <a:endParaRPr lang="ru-RU" sz="24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6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335" y="141668"/>
            <a:ext cx="4143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«Семейные таланты»</a:t>
            </a:r>
            <a:endParaRPr lang="ru-RU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996" y="153646"/>
            <a:ext cx="2570019" cy="34266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67" y="851883"/>
            <a:ext cx="3555879" cy="26669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67" y="434752"/>
            <a:ext cx="3787365" cy="28405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67" y="3698503"/>
            <a:ext cx="3787365" cy="28233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75" y="3698503"/>
            <a:ext cx="3555879" cy="28233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960" y="3733984"/>
            <a:ext cx="3360912" cy="278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7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452</Words>
  <Application>Microsoft Office PowerPoint</Application>
  <PresentationFormat>Широкоэкранный</PresentationFormat>
  <Paragraphs>43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Monotype Corsiva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</dc:title>
  <dc:creator>1</dc:creator>
  <cp:lastModifiedBy>1</cp:lastModifiedBy>
  <cp:revision>65</cp:revision>
  <dcterms:created xsi:type="dcterms:W3CDTF">2018-03-10T14:06:55Z</dcterms:created>
  <dcterms:modified xsi:type="dcterms:W3CDTF">2019-08-21T12:16:17Z</dcterms:modified>
</cp:coreProperties>
</file>