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16E49-5649-4027-A3C9-35F716157F1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FA4AF-E7AB-454F-AA13-9C6DDBCBFF2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FA4AF-E7AB-454F-AA13-9C6DDBCBFF28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3E4E-84CA-4F5D-B179-46D1B4910B4E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6139-4030-4D10-9757-133EC82D1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3E4E-84CA-4F5D-B179-46D1B4910B4E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6139-4030-4D10-9757-133EC82D1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3E4E-84CA-4F5D-B179-46D1B4910B4E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6139-4030-4D10-9757-133EC82D1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3E4E-84CA-4F5D-B179-46D1B4910B4E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6139-4030-4D10-9757-133EC82D1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3E4E-84CA-4F5D-B179-46D1B4910B4E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6139-4030-4D10-9757-133EC82D1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3E4E-84CA-4F5D-B179-46D1B4910B4E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6139-4030-4D10-9757-133EC82D1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3E4E-84CA-4F5D-B179-46D1B4910B4E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6139-4030-4D10-9757-133EC82D1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3E4E-84CA-4F5D-B179-46D1B4910B4E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6139-4030-4D10-9757-133EC82D1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3E4E-84CA-4F5D-B179-46D1B4910B4E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6139-4030-4D10-9757-133EC82D1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3E4E-84CA-4F5D-B179-46D1B4910B4E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6139-4030-4D10-9757-133EC82D1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3E4E-84CA-4F5D-B179-46D1B4910B4E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6139-4030-4D10-9757-133EC82D1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83E4E-84CA-4F5D-B179-46D1B4910B4E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96139-4030-4D10-9757-133EC82D10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Плетение </a:t>
            </a:r>
            <a:r>
              <a:rPr lang="ru-RU" sz="3600" dirty="0" err="1" smtClean="0"/>
              <a:t>мандал</a:t>
            </a:r>
            <a:r>
              <a:rPr lang="ru-RU" sz="3600" dirty="0" smtClean="0"/>
              <a:t> в детском саду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5733256"/>
            <a:ext cx="3560440" cy="91095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МБДОУ №12 «Колосок» 2016г.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692696"/>
            <a:ext cx="68407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 </a:t>
            </a:r>
            <a:r>
              <a:rPr lang="ru-RU" sz="2400" b="1" i="1" dirty="0"/>
              <a:t>Цель данной работы:</a:t>
            </a:r>
          </a:p>
          <a:p>
            <a:r>
              <a:rPr lang="en-US" sz="2400" dirty="0"/>
              <a:t> — </a:t>
            </a:r>
            <a:r>
              <a:rPr lang="ru-RU" sz="2400" dirty="0"/>
              <a:t>коррекция эмоциональной сферы дошкольника, нормализация поведения,	 устранение агрессии у детей	</a:t>
            </a:r>
          </a:p>
          <a:p>
            <a:r>
              <a:rPr lang="en-US" sz="2400" dirty="0"/>
              <a:t> — </a:t>
            </a:r>
            <a:r>
              <a:rPr lang="ru-RU" sz="2400" dirty="0"/>
              <a:t>изучение взаимоотношений детей в подгруппе (создание индивидуальных </a:t>
            </a:r>
            <a:r>
              <a:rPr lang="ru-RU" sz="2400" dirty="0" err="1" smtClean="0"/>
              <a:t>мандал</a:t>
            </a:r>
            <a:r>
              <a:rPr lang="ru-RU" sz="2400" dirty="0" smtClean="0"/>
              <a:t> </a:t>
            </a:r>
            <a:r>
              <a:rPr lang="ru-RU" sz="2400" dirty="0"/>
              <a:t>с последующим созданием коллективной композиции);</a:t>
            </a:r>
          </a:p>
          <a:p>
            <a:r>
              <a:rPr lang="en-US" sz="2400" dirty="0"/>
              <a:t> — </a:t>
            </a:r>
            <a:r>
              <a:rPr lang="ru-RU" sz="2400" dirty="0"/>
              <a:t>диагностика и коррекция конкретной проблемы;</a:t>
            </a:r>
          </a:p>
          <a:p>
            <a:r>
              <a:rPr lang="en-US" sz="2400" dirty="0"/>
              <a:t> — </a:t>
            </a:r>
            <a:r>
              <a:rPr lang="ru-RU" sz="2400" dirty="0"/>
              <a:t>развитие творческих способностей;</a:t>
            </a:r>
          </a:p>
          <a:p>
            <a:r>
              <a:rPr lang="en-US" sz="2400" dirty="0"/>
              <a:t> — </a:t>
            </a:r>
            <a:r>
              <a:rPr lang="ru-RU" sz="2400" dirty="0"/>
              <a:t>развитие мелкой моторики руки.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871 0.13965 C 0.45486 0.02035 0.37101 -0.09873 0.29566 -0.0837 C 0.22031 -0.06867 0.16701 0.21433 0.08646 0.22959 C 0.0059 0.24485 -0.18212 0.04717 -0.1875 0.00832 C -0.19288 -0.03052 0.01389 -0.00162 0.05416 -0.00393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" y="-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692696"/>
            <a:ext cx="676875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Развитие эмоций у дошкольников остается актуальной проблемой на сегодняшний день. Дети очень часто неадекватно выражают свои эмоции, не могут правильно оценить эмоции других детей, что является барьером в налаживании доброжелательных взаимоотношений.</a:t>
            </a:r>
          </a:p>
          <a:p>
            <a:r>
              <a:rPr lang="en-US" sz="2800" dirty="0"/>
              <a:t> </a:t>
            </a:r>
            <a:r>
              <a:rPr lang="ru-RU" sz="2800" dirty="0"/>
              <a:t>Для того, чтобы стабилизировать эмоциональное состояние тревожных, импульсивных детей, развить у них навыки </a:t>
            </a:r>
            <a:r>
              <a:rPr lang="ru-RU" sz="2800" dirty="0" err="1"/>
              <a:t>саморегуляции</a:t>
            </a:r>
            <a:r>
              <a:rPr lang="ru-RU" sz="2800" dirty="0"/>
              <a:t> в нашей группе в работе с детьми мы попробовали плести вместе с детьми </a:t>
            </a:r>
            <a:r>
              <a:rPr lang="ru-RU" sz="2800" dirty="0" smtClean="0"/>
              <a:t>мандолы</a:t>
            </a:r>
            <a:r>
              <a:rPr lang="ru-RU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260648"/>
            <a:ext cx="58326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/>
              <a:t>Мандала</a:t>
            </a:r>
            <a:r>
              <a:rPr lang="en-US" sz="2400" b="1" i="1" dirty="0"/>
              <a:t> – </a:t>
            </a:r>
            <a:r>
              <a:rPr lang="ru-RU" sz="2400" b="1" i="1" dirty="0"/>
              <a:t>это  символическое круглое изображение, которое представляет собой как мир вне нас, который мы можем видеть, так и невидимый </a:t>
            </a:r>
            <a:r>
              <a:rPr lang="ru-RU" sz="2400" b="1" i="1" dirty="0" smtClean="0"/>
              <a:t>мир, который </a:t>
            </a:r>
            <a:r>
              <a:rPr lang="ru-RU" sz="2400" b="1" i="1" dirty="0"/>
              <a:t>сокрыт внутри нас. По восточным  преданиям  </a:t>
            </a:r>
            <a:r>
              <a:rPr lang="ru-RU" sz="2400" b="1" i="1" dirty="0" smtClean="0"/>
              <a:t>мандола-рисунок </a:t>
            </a:r>
            <a:r>
              <a:rPr lang="ru-RU" sz="2400" b="1" i="1" dirty="0"/>
              <a:t>в круге, который обладает целительными свойствами и используется как инструмент для медитаций. Однако нас интересует не магический или религиозный смысл </a:t>
            </a:r>
            <a:r>
              <a:rPr lang="ru-RU" sz="2400" b="1" i="1" dirty="0" smtClean="0"/>
              <a:t>мандолы</a:t>
            </a:r>
            <a:r>
              <a:rPr lang="ru-RU" sz="2400" b="1" i="1" dirty="0"/>
              <a:t>, а ее психологическое содержание.</a:t>
            </a:r>
          </a:p>
        </p:txBody>
      </p:sp>
      <p:pic>
        <p:nvPicPr>
          <p:cNvPr id="4" name="Рисунок 3" descr="d6086de322f98f66cc694f32ea284557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87616" y="4077072"/>
            <a:ext cx="3060848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004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692696"/>
            <a:ext cx="2780928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268760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	</a:t>
            </a:r>
            <a:r>
              <a:rPr lang="ru-RU" dirty="0"/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88640"/>
            <a:ext cx="475252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Мандалотерапия</a:t>
            </a:r>
            <a:r>
              <a:rPr lang="ru-RU" sz="2400" dirty="0"/>
              <a:t> – одно из направлений </a:t>
            </a:r>
            <a:r>
              <a:rPr lang="ru-RU" sz="2400" dirty="0" err="1"/>
              <a:t>арт-терапии</a:t>
            </a:r>
            <a:r>
              <a:rPr lang="ru-RU" sz="2400" dirty="0"/>
              <a:t> (исцеление искусством). На наш взгляд, это естественный и радостный способ улучшения эмоционального состояния, снятия напряжения, выражения чувств, который способствует развитию творчества, художественному и духовному самовыражению детей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Список </a:t>
            </a:r>
            <a:r>
              <a:rPr lang="ru-RU" sz="2400" dirty="0"/>
              <a:t>литературы:</a:t>
            </a:r>
          </a:p>
          <a:p>
            <a:r>
              <a:rPr lang="ru-RU" sz="2400" dirty="0"/>
              <a:t>Киселева М.В. </a:t>
            </a:r>
            <a:r>
              <a:rPr lang="ru-RU" sz="2400" dirty="0" err="1"/>
              <a:t>Арт-терапия</a:t>
            </a:r>
            <a:r>
              <a:rPr lang="ru-RU" sz="2400" dirty="0"/>
              <a:t> в работе с детьми. СПБ: Речь.2006г</a:t>
            </a:r>
          </a:p>
          <a:p>
            <a:r>
              <a:rPr lang="ru-RU" sz="2400" dirty="0" err="1" smtClean="0"/>
              <a:t>Понятовская-Замышляева</a:t>
            </a:r>
            <a:r>
              <a:rPr lang="ru-RU" sz="2400" dirty="0" smtClean="0"/>
              <a:t>  </a:t>
            </a:r>
            <a:r>
              <a:rPr lang="ru-RU" sz="2400" dirty="0"/>
              <a:t>Д. Медитативные игры с </a:t>
            </a:r>
            <a:r>
              <a:rPr lang="ru-RU" sz="2400" dirty="0" err="1" smtClean="0"/>
              <a:t>мандалой</a:t>
            </a:r>
            <a:r>
              <a:rPr lang="ru-RU" sz="2400" dirty="0"/>
              <a:t>. Газета Школьный психолог. </a:t>
            </a:r>
          </a:p>
        </p:txBody>
      </p:sp>
      <p:pic>
        <p:nvPicPr>
          <p:cNvPr id="5" name="Рисунок 4" descr="99088703-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260648"/>
            <a:ext cx="2929508" cy="2929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87120ae293c65419f389894c7ea73d7b_w960_h20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3212976"/>
            <a:ext cx="3228347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1844824"/>
            <a:ext cx="7035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35-Litsevaya-storona-mandal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2420888"/>
            <a:ext cx="5508104" cy="4057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121</Words>
  <Application>Microsoft Office PowerPoint</Application>
  <PresentationFormat>Экран (4:3)</PresentationFormat>
  <Paragraphs>18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Плетение мандал в детском саду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Плетение мандол в детском саду</dc:title>
  <dc:creator>user17</dc:creator>
  <cp:lastModifiedBy>user17</cp:lastModifiedBy>
  <cp:revision>3</cp:revision>
  <dcterms:created xsi:type="dcterms:W3CDTF">2016-02-14T07:20:53Z</dcterms:created>
  <dcterms:modified xsi:type="dcterms:W3CDTF">2016-02-14T07:46:05Z</dcterms:modified>
</cp:coreProperties>
</file>