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76672"/>
            <a:ext cx="68396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следам семейных </a:t>
            </a:r>
          </a:p>
          <a:p>
            <a:pPr algn="ctr"/>
            <a:r>
              <a:rPr lang="ru-RU" sz="5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традиций</a:t>
            </a:r>
            <a:endParaRPr lang="ru-RU" sz="5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667" t="10000" r="15650" b="12727"/>
          <a:stretch>
            <a:fillRect/>
          </a:stretch>
        </p:blipFill>
        <p:spPr bwMode="auto">
          <a:xfrm>
            <a:off x="395536" y="2636912"/>
            <a:ext cx="5040560" cy="381642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8243" t="17624" r="43644" b="11835"/>
          <a:stretch>
            <a:fillRect/>
          </a:stretch>
        </p:blipFill>
        <p:spPr bwMode="auto">
          <a:xfrm>
            <a:off x="5868144" y="2564904"/>
            <a:ext cx="2736304" cy="381642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332656"/>
            <a:ext cx="7441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Вон сколько мы всего </a:t>
            </a:r>
            <a:r>
              <a:rPr lang="ru-RU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намастерили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Забав, игрушек- ох, и классно было!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Людмила\Desktop\семейный проект\DSC_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6156"/>
          <a:stretch>
            <a:fillRect/>
          </a:stretch>
        </p:blipFill>
        <p:spPr bwMode="auto">
          <a:xfrm rot="5400000">
            <a:off x="-105890" y="2346250"/>
            <a:ext cx="4557545" cy="3410677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Людмила\Desktop\семейный проект\IMG_8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4"/>
          <a:stretch>
            <a:fillRect/>
          </a:stretch>
        </p:blipFill>
        <p:spPr bwMode="auto">
          <a:xfrm>
            <a:off x="4092990" y="2420888"/>
            <a:ext cx="4658606" cy="345638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903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Семейный альбом и вопросов тут море! 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Людмила\Desktop\мастерилки(печатать)\DSC_0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844824"/>
            <a:ext cx="8060397" cy="4533453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Вот наша семья. И мужчин – 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целых трое! Как дед - и корабль, и яхту построим!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Людмила\Desktop\мастерилки(печатать)\DSC_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"/>
          <a:stretch>
            <a:fillRect/>
          </a:stretch>
        </p:blipFill>
        <p:spPr bwMode="auto">
          <a:xfrm>
            <a:off x="683568" y="1628800"/>
            <a:ext cx="7848872" cy="489068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5763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Вот видите - мы не скучаем,</a:t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Мы инструменты изучаем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Людмила\Desktop\мастерилки(печатать)\DSC_0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"/>
          <a:stretch>
            <a:fillRect/>
          </a:stretch>
        </p:blipFill>
        <p:spPr bwMode="auto">
          <a:xfrm>
            <a:off x="971600" y="1628800"/>
            <a:ext cx="3168352" cy="4915927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Людмила\Desktop\мастерилки(печатать)\DSC_0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70" y="1556792"/>
            <a:ext cx="3083902" cy="4968552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635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</a:rPr>
              <a:t>За время проекта мы столько успели!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</a:rPr>
              <a:t>И все инструменты попробовали в деле!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Людмила\Desktop\семейный проект\DSC_0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797"/>
          <a:stretch>
            <a:fillRect/>
          </a:stretch>
        </p:blipFill>
        <p:spPr bwMode="auto">
          <a:xfrm rot="5400000">
            <a:off x="-1241" y="2529633"/>
            <a:ext cx="4898363" cy="3096697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Людмила\Desktop\мастерилки(печатать)\DSC_0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" t="1635" r="-1174" b="6819"/>
          <a:stretch>
            <a:fillRect/>
          </a:stretch>
        </p:blipFill>
        <p:spPr bwMode="auto">
          <a:xfrm>
            <a:off x="4860032" y="1628800"/>
            <a:ext cx="3240360" cy="4904328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5170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Ставим опыты,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изучаем свойства дерева!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Людмила\Desktop\мастерилки(печатать)\IMG_8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>
            <a:fillRect/>
          </a:stretch>
        </p:blipFill>
        <p:spPr bwMode="auto">
          <a:xfrm>
            <a:off x="2267744" y="1556792"/>
            <a:ext cx="4413060" cy="2232248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юдмила\Desktop\мастерилки(печатать)\IMG_8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/>
          <a:stretch>
            <a:fillRect/>
          </a:stretch>
        </p:blipFill>
        <p:spPr bwMode="auto">
          <a:xfrm>
            <a:off x="323528" y="4005064"/>
            <a:ext cx="3942267" cy="2598489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Людмила\Desktop\мастерилки(печатать)\IMG_8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r="2543"/>
          <a:stretch>
            <a:fillRect/>
          </a:stretch>
        </p:blipFill>
        <p:spPr bwMode="auto">
          <a:xfrm>
            <a:off x="4572000" y="4005064"/>
            <a:ext cx="4176464" cy="2490252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127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Вот первый наш корабль под парусами !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мы мужчины!- его выстрогали сами!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Людмила\Desktop\мастерилки(печатать)\DSC_0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r="2983"/>
          <a:stretch>
            <a:fillRect/>
          </a:stretch>
        </p:blipFill>
        <p:spPr bwMode="auto">
          <a:xfrm rot="5400000">
            <a:off x="-509708" y="2462035"/>
            <a:ext cx="4978839" cy="3168352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Людмила\Desktop\мастерилки(печатать)\DSC_0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r="8058"/>
          <a:stretch>
            <a:fillRect/>
          </a:stretch>
        </p:blipFill>
        <p:spPr bwMode="auto">
          <a:xfrm>
            <a:off x="3851920" y="2564904"/>
            <a:ext cx="4908838" cy="309634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7153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Опилки! Бесполезны для кого - то! </a:t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 это - тоже вся из дерева работа!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Людмила\Desktop\семейный проект\IMG_8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556792"/>
            <a:ext cx="4104457" cy="273630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Людмила\Desktop\семейный проект\IMG_8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2544"/>
            <a:ext cx="4183110" cy="2877271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7782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</a:rPr>
              <a:t>А сколько радости от общего труда!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</a:rPr>
              <a:t>И мамы с нами тут! Вот это да!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Людмила\Desktop\семейный проект\IMG_8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4796"/>
            <a:ext cx="4140460" cy="2760307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юдмила\Desktop\мастерилки(печатать)\IMG_8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3029"/>
            <a:ext cx="4248470" cy="2832314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75</TotalTime>
  <Words>115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Sunny</dc:creator>
  <cp:lastModifiedBy>Елена</cp:lastModifiedBy>
  <cp:revision>16</cp:revision>
  <dcterms:created xsi:type="dcterms:W3CDTF">2016-05-09T06:35:37Z</dcterms:created>
  <dcterms:modified xsi:type="dcterms:W3CDTF">2016-05-10T13:45:55Z</dcterms:modified>
</cp:coreProperties>
</file>