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1" r:id="rId4"/>
    <p:sldId id="262" r:id="rId5"/>
    <p:sldId id="263" r:id="rId6"/>
    <p:sldId id="265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checker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3j.org/pics/57af41b10e20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2"/>
          <a:stretch/>
        </p:blipFill>
        <p:spPr bwMode="auto">
          <a:xfrm>
            <a:off x="0" y="9306"/>
            <a:ext cx="9144000" cy="684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42862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                           </a:t>
            </a:r>
            <a:r>
              <a:rPr lang="ru-RU" sz="2000" dirty="0" smtClean="0"/>
              <a:t>Филиал МБДОУ детский сад № 536</a:t>
            </a:r>
            <a:endParaRPr lang="ru-RU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714356"/>
            <a:ext cx="8643998" cy="60007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000" dirty="0" smtClean="0"/>
              <a:t>                            </a:t>
            </a:r>
            <a:r>
              <a:rPr lang="ru-RU" sz="3100" dirty="0" smtClean="0">
                <a:solidFill>
                  <a:schemeClr val="tx2"/>
                </a:solidFill>
              </a:rPr>
              <a:t>Исследовательский проект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                   </a:t>
            </a:r>
            <a:r>
              <a:rPr lang="ru-RU" sz="3000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r>
              <a:rPr lang="ru-RU" sz="3000" dirty="0" smtClean="0">
                <a:solidFill>
                  <a:schemeClr val="tx2"/>
                </a:solidFill>
              </a:rPr>
              <a:t>                      </a:t>
            </a:r>
            <a:r>
              <a:rPr lang="ru-RU" sz="3100" dirty="0" smtClean="0">
                <a:solidFill>
                  <a:schemeClr val="tx2"/>
                </a:solidFill>
              </a:rPr>
              <a:t>«Почему зимой не мерзнут слезы?»</a:t>
            </a:r>
          </a:p>
          <a:p>
            <a:pPr>
              <a:buNone/>
            </a:pPr>
            <a:endParaRPr lang="ru-RU" sz="1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                       </a:t>
            </a:r>
          </a:p>
          <a:p>
            <a:pPr>
              <a:buNone/>
            </a:pPr>
            <a:r>
              <a:rPr lang="ru-RU" sz="1800" dirty="0" smtClean="0"/>
              <a:t>     </a:t>
            </a:r>
          </a:p>
          <a:p>
            <a:pPr>
              <a:buNone/>
            </a:pPr>
            <a:r>
              <a:rPr lang="ru-RU" sz="1800" dirty="0" smtClean="0"/>
              <a:t>    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                     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                                                        </a:t>
            </a:r>
            <a:r>
              <a:rPr lang="ru-RU" dirty="0" smtClean="0">
                <a:solidFill>
                  <a:schemeClr val="tx2"/>
                </a:solidFill>
              </a:rPr>
              <a:t>Участники: дети подготовительной группы и их родители.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                                          Воспитатель: </a:t>
            </a:r>
            <a:r>
              <a:rPr lang="ru-RU" dirty="0" err="1" smtClean="0">
                <a:solidFill>
                  <a:schemeClr val="tx2"/>
                </a:solidFill>
              </a:rPr>
              <a:t>Давлетгулова</a:t>
            </a:r>
            <a:r>
              <a:rPr lang="ru-RU" dirty="0" smtClean="0">
                <a:solidFill>
                  <a:schemeClr val="tx2"/>
                </a:solidFill>
              </a:rPr>
              <a:t> Наталья Михайловна.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8" name="Picture 3" descr="C:\Users\pc\Desktop\DSCN05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000240"/>
            <a:ext cx="4286280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681029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3j.org/pics/57af41b10e20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2"/>
          <a:stretch/>
        </p:blipFill>
        <p:spPr bwMode="auto">
          <a:xfrm>
            <a:off x="0" y="9306"/>
            <a:ext cx="9144000" cy="684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/>
          <a:lstStyle/>
          <a:p>
            <a:r>
              <a:rPr lang="ru-RU" dirty="0" smtClean="0"/>
              <a:t>      Проблемный вопрос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21497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000" dirty="0" smtClean="0"/>
              <a:t>Дети гуляли зимой на прогулке. Был ветер. И у Коли  потекли слезы. Тимофей спросил «Почему слезы не замерзли?».  Коля  их попробовал и оказалось , что они соленые.</a:t>
            </a:r>
          </a:p>
          <a:p>
            <a:r>
              <a:rPr lang="ru-RU" sz="2000" dirty="0" smtClean="0"/>
              <a:t>Цели: узнать почему зимой на улице не замерзают слезы. </a:t>
            </a:r>
          </a:p>
          <a:p>
            <a:r>
              <a:rPr lang="ru-RU" sz="2000" dirty="0" smtClean="0"/>
              <a:t>Задача: узнать мнение детей и их родителей. почему не мерзнут слезы зимой. Провести эксперимент с  простой и соленой водой. </a:t>
            </a:r>
          </a:p>
        </p:txBody>
      </p:sp>
      <p:pic>
        <p:nvPicPr>
          <p:cNvPr id="6" name="Picture 2" descr="C:\Users\pc\Desktop\DSCN0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714752"/>
            <a:ext cx="3786213" cy="283966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3j.org/pics/57af41b10e20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2"/>
          <a:stretch/>
        </p:blipFill>
        <p:spPr bwMode="auto">
          <a:xfrm>
            <a:off x="0" y="9306"/>
            <a:ext cx="9144000" cy="684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Опрос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507288" cy="5976664"/>
          </a:xfrm>
        </p:spPr>
        <p:txBody>
          <a:bodyPr/>
          <a:lstStyle/>
          <a:p>
            <a:r>
              <a:rPr lang="ru-RU" dirty="0" smtClean="0"/>
              <a:t> Потому что есть брови и ресницы</a:t>
            </a:r>
          </a:p>
          <a:p>
            <a:r>
              <a:rPr lang="ru-RU" dirty="0" smtClean="0"/>
              <a:t>Зимой , когда мы одеваемся в теплую одежду, то мы  можем закрыть нос и рот, а глаза мы никогда не закрываем, значит они не мерзнут.</a:t>
            </a:r>
          </a:p>
          <a:p>
            <a:r>
              <a:rPr lang="ru-RU" dirty="0" smtClean="0"/>
              <a:t>Потому что в них течет кровь</a:t>
            </a:r>
          </a:p>
          <a:p>
            <a:r>
              <a:rPr lang="ru-RU" dirty="0" smtClean="0"/>
              <a:t>Потому что в них есть слезы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 descr="Kgxykdr7ge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495675"/>
            <a:ext cx="44862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91660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3j.org/pics/57af41b10e20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2"/>
          <a:stretch/>
        </p:blipFill>
        <p:spPr bwMode="auto">
          <a:xfrm>
            <a:off x="0" y="9306"/>
            <a:ext cx="9144000" cy="684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Опрос родителей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Потому что они теплые</a:t>
            </a:r>
          </a:p>
          <a:p>
            <a:r>
              <a:rPr lang="ru-RU" dirty="0" smtClean="0"/>
              <a:t>Потому что мы моргаем</a:t>
            </a:r>
          </a:p>
          <a:p>
            <a:r>
              <a:rPr lang="ru-RU" dirty="0" smtClean="0"/>
              <a:t>Потому что в них течет кровь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30590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3j.org/pics/57af41b10e20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2"/>
          <a:stretch/>
        </p:blipFill>
        <p:spPr bwMode="auto">
          <a:xfrm>
            <a:off x="0" y="9306"/>
            <a:ext cx="9144000" cy="684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Эксперимент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857232"/>
            <a:ext cx="8572560" cy="5715040"/>
          </a:xfrm>
        </p:spPr>
        <p:txBody>
          <a:bodyPr/>
          <a:lstStyle/>
          <a:p>
            <a:r>
              <a:rPr lang="ru-RU" dirty="0" smtClean="0"/>
              <a:t>Дома, Тимофей с родителями, провел эксперимент с простой и соленой водой.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C:\Users\pc\Desktop\IMG-20161206-WA00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364333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pc\Desktop\IMG-20161206-WA00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071810"/>
            <a:ext cx="3071834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pc\Desktop\IMG-20161206-WA00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9392" y="1643050"/>
            <a:ext cx="307460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278855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3j.org/pics/57af41b10e20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2"/>
          <a:stretch/>
        </p:blipFill>
        <p:spPr bwMode="auto">
          <a:xfrm>
            <a:off x="0" y="9306"/>
            <a:ext cx="9144000" cy="684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Эксперимент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7158" y="1000108"/>
            <a:ext cx="8572560" cy="5643602"/>
          </a:xfrm>
        </p:spPr>
        <p:txBody>
          <a:bodyPr/>
          <a:lstStyle/>
          <a:p>
            <a:r>
              <a:rPr lang="ru-RU" sz="2400" dirty="0" smtClean="0"/>
              <a:t>Тимофей поставил стакан с простой и соленой водой в морозильник. И достал их через 3 часа. И вот результат</a:t>
            </a:r>
            <a:r>
              <a:rPr lang="ru-RU" dirty="0" smtClean="0"/>
              <a:t>. Простая вода замерзла, а соленая нет.</a:t>
            </a:r>
          </a:p>
          <a:p>
            <a:endParaRPr lang="ru-RU" dirty="0"/>
          </a:p>
        </p:txBody>
      </p:sp>
      <p:pic>
        <p:nvPicPr>
          <p:cNvPr id="9" name="Рисунок 8" descr="C:\Users\pc\Desktop\IMG-20161206-WA000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44"/>
            <a:ext cx="3214678" cy="428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pc\Desktop\IMG-20161206-WA00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571744"/>
            <a:ext cx="3008556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pc\Desktop\IMG-20161206-WA000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571744"/>
            <a:ext cx="2928926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3j.org/pics/57af41b10e20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2"/>
          <a:stretch/>
        </p:blipFill>
        <p:spPr bwMode="auto">
          <a:xfrm>
            <a:off x="0" y="9306"/>
            <a:ext cx="9144000" cy="684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200" dirty="0" smtClean="0"/>
              <a:t>Мы выяснили, что соленая вода не замерзает. А наши слезы соленые, поэтому они не замерзают на морозе</a:t>
            </a:r>
          </a:p>
          <a:p>
            <a:pPr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5880957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</TotalTime>
  <Words>252</Words>
  <Application>Microsoft Office PowerPoint</Application>
  <PresentationFormat>Экран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                           Филиал МБДОУ детский сад № 536</vt:lpstr>
      <vt:lpstr>      Проблемный вопрос</vt:lpstr>
      <vt:lpstr>             Опрос детей</vt:lpstr>
      <vt:lpstr>          Опрос родителей </vt:lpstr>
      <vt:lpstr>               Эксперимент </vt:lpstr>
      <vt:lpstr>              Эксперимент</vt:lpstr>
      <vt:lpstr>                 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Глаза- орган зрения</dc:title>
  <cp:lastModifiedBy>Вика</cp:lastModifiedBy>
  <cp:revision>10</cp:revision>
  <dcterms:modified xsi:type="dcterms:W3CDTF">2016-12-07T16:24:00Z</dcterms:modified>
</cp:coreProperties>
</file>