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8" r:id="rId3"/>
    <p:sldId id="271" r:id="rId4"/>
    <p:sldId id="277" r:id="rId5"/>
    <p:sldId id="276" r:id="rId6"/>
    <p:sldId id="275" r:id="rId7"/>
    <p:sldId id="274" r:id="rId8"/>
    <p:sldId id="273" r:id="rId9"/>
    <p:sldId id="272" r:id="rId10"/>
    <p:sldId id="282" r:id="rId11"/>
    <p:sldId id="281" r:id="rId12"/>
    <p:sldId id="270" r:id="rId13"/>
    <p:sldId id="284" r:id="rId14"/>
    <p:sldId id="295" r:id="rId15"/>
    <p:sldId id="280" r:id="rId16"/>
    <p:sldId id="279" r:id="rId17"/>
    <p:sldId id="286" r:id="rId18"/>
    <p:sldId id="278" r:id="rId19"/>
    <p:sldId id="294" r:id="rId20"/>
    <p:sldId id="285" r:id="rId21"/>
    <p:sldId id="283" r:id="rId22"/>
    <p:sldId id="290" r:id="rId23"/>
    <p:sldId id="287" r:id="rId24"/>
    <p:sldId id="289" r:id="rId25"/>
    <p:sldId id="288" r:id="rId26"/>
    <p:sldId id="293" r:id="rId27"/>
    <p:sldId id="292" r:id="rId28"/>
    <p:sldId id="29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4757-CC51-49FE-87D1-D55FCAB171B2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DE374-CF56-4FBD-A5A3-C08F766B4D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1538" y="2214554"/>
            <a:ext cx="6789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Творческий проект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«в мире театра»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14290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города Новосибирска «Детский сад № 84» общеразвивающего вида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68" y="5643578"/>
            <a:ext cx="4572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Подготовила Михайлова Е.В.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4414" y="3929066"/>
            <a:ext cx="7429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Беседы о правилах безопасности:  дома – на примере «Волк и семеро козлят», «Кошкин дом»; на улице – «Путаница», «Красная Шапочка», «Гуси-лебеди», «Сестрица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Аленушка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братец Иванушка», «Буратино»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080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642918"/>
            <a:ext cx="3881498" cy="2911124"/>
          </a:xfrm>
          <a:prstGeom prst="rect">
            <a:avLst/>
          </a:prstGeom>
        </p:spPr>
      </p:pic>
      <p:pic>
        <p:nvPicPr>
          <p:cNvPr id="7" name="Рисунок 6" descr="P10809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642918"/>
            <a:ext cx="3810027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4546" y="214290"/>
            <a:ext cx="571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3429000"/>
            <a:ext cx="5286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Театрализованные игры с использованием разных видов театра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09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142984"/>
            <a:ext cx="3119739" cy="2071702"/>
          </a:xfrm>
          <a:prstGeom prst="rect">
            <a:avLst/>
          </a:prstGeom>
        </p:spPr>
      </p:pic>
      <p:pic>
        <p:nvPicPr>
          <p:cNvPr id="8" name="Рисунок 7" descr="P1090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4429132"/>
            <a:ext cx="3214710" cy="2134769"/>
          </a:xfrm>
          <a:prstGeom prst="rect">
            <a:avLst/>
          </a:prstGeom>
        </p:spPr>
      </p:pic>
      <p:pic>
        <p:nvPicPr>
          <p:cNvPr id="9" name="Рисунок 8" descr="P1090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4500570"/>
            <a:ext cx="3143240" cy="2087308"/>
          </a:xfrm>
          <a:prstGeom prst="rect">
            <a:avLst/>
          </a:prstGeom>
        </p:spPr>
      </p:pic>
      <p:pic>
        <p:nvPicPr>
          <p:cNvPr id="10" name="Рисунок 9" descr="P10901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0100" y="1071546"/>
            <a:ext cx="3214677" cy="2134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N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7166"/>
            <a:ext cx="3857652" cy="2893240"/>
          </a:xfrm>
          <a:prstGeom prst="rect">
            <a:avLst/>
          </a:prstGeom>
        </p:spPr>
      </p:pic>
      <p:pic>
        <p:nvPicPr>
          <p:cNvPr id="1027" name="Picture 3" descr="D:\работа\15-16 учебный год\фото\для альбома\DSCN2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929066"/>
            <a:ext cx="3238125" cy="2428868"/>
          </a:xfrm>
          <a:prstGeom prst="rect">
            <a:avLst/>
          </a:prstGeom>
          <a:noFill/>
        </p:spPr>
      </p:pic>
      <p:pic>
        <p:nvPicPr>
          <p:cNvPr id="1028" name="Picture 4" descr="D:\работа\15-16 учебный год\фото\для альбома\DSCN2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71876"/>
            <a:ext cx="3877261" cy="29082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3438" y="1785926"/>
            <a:ext cx="34290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Чтение сказок, сказочных историй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7356" y="357166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Настольно-печатные игры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IMG19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857232"/>
            <a:ext cx="3428992" cy="2571744"/>
          </a:xfrm>
          <a:prstGeom prst="rect">
            <a:avLst/>
          </a:prstGeom>
        </p:spPr>
      </p:pic>
      <p:pic>
        <p:nvPicPr>
          <p:cNvPr id="10" name="Рисунок 9" descr="CIMG19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2714620"/>
            <a:ext cx="3000364" cy="2250273"/>
          </a:xfrm>
          <a:prstGeom prst="rect">
            <a:avLst/>
          </a:prstGeom>
        </p:spPr>
      </p:pic>
      <p:pic>
        <p:nvPicPr>
          <p:cNvPr id="9" name="Рисунок 8" descr="CIMG19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785794"/>
            <a:ext cx="3071802" cy="2303852"/>
          </a:xfrm>
          <a:prstGeom prst="rect">
            <a:avLst/>
          </a:prstGeom>
        </p:spPr>
      </p:pic>
      <p:pic>
        <p:nvPicPr>
          <p:cNvPr id="11" name="Рисунок 10" descr="CIMG19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4000504"/>
            <a:ext cx="3214710" cy="2411033"/>
          </a:xfrm>
          <a:prstGeom prst="rect">
            <a:avLst/>
          </a:prstGeom>
        </p:spPr>
      </p:pic>
      <p:pic>
        <p:nvPicPr>
          <p:cNvPr id="12" name="Рисунок 11" descr="CIMG19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86380" y="4071942"/>
            <a:ext cx="3571868" cy="26789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4348" y="3429000"/>
            <a:ext cx="292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Лото «Сказки»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282" y="6357958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Д/И «Собери по порядку»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6644" y="3429000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«Домино»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P1090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14290"/>
            <a:ext cx="5540195" cy="3679036"/>
          </a:xfrm>
          <a:prstGeom prst="rect">
            <a:avLst/>
          </a:prstGeom>
        </p:spPr>
      </p:pic>
      <p:pic>
        <p:nvPicPr>
          <p:cNvPr id="3" name="Рисунок 2" descr="P1090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714752"/>
            <a:ext cx="4356846" cy="2893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190" y="4572008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Оформление стенгазеты «Я в театре»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0"/>
            <a:ext cx="757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090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785794"/>
            <a:ext cx="3550048" cy="2357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910" y="3071810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Музыкальные игры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3143248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Изготовление персонажей сказок из бумаги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P10809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500042"/>
            <a:ext cx="3643306" cy="2732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Лепка отдельных героев произведения с последующим объединением их в сюжетную композицию по сказке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P10901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1670" y="3786190"/>
            <a:ext cx="3429024" cy="2277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71942"/>
            <a:ext cx="4786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Рисование любимых персонажей произведения, сюжетов для оформления книжек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109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929066"/>
            <a:ext cx="4034114" cy="2678904"/>
          </a:xfrm>
          <a:prstGeom prst="rect">
            <a:avLst/>
          </a:prstGeom>
        </p:spPr>
      </p:pic>
      <p:pic>
        <p:nvPicPr>
          <p:cNvPr id="6" name="Рисунок 5" descr="P1090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000108"/>
            <a:ext cx="3980357" cy="2643206"/>
          </a:xfrm>
          <a:prstGeom prst="rect">
            <a:avLst/>
          </a:prstGeom>
        </p:spPr>
      </p:pic>
      <p:pic>
        <p:nvPicPr>
          <p:cNvPr id="7" name="Рисунок 6" descr="P10901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714356"/>
            <a:ext cx="4429124" cy="2941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P109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5002309" cy="3321846"/>
          </a:xfrm>
          <a:prstGeom prst="rect">
            <a:avLst/>
          </a:prstGeom>
        </p:spPr>
      </p:pic>
      <p:pic>
        <p:nvPicPr>
          <p:cNvPr id="5" name="Рисунок 4" descr="P10900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786190"/>
            <a:ext cx="4390463" cy="2915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4942" y="2071678"/>
            <a:ext cx="3000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Изготовление масок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166" y="4214818"/>
            <a:ext cx="27860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Нетрадиционная техника аппликации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662" y="428604"/>
            <a:ext cx="700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Изготовление декораций для постановки сказки «Колобок»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P109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429000"/>
            <a:ext cx="4679577" cy="3107532"/>
          </a:xfrm>
          <a:prstGeom prst="rect">
            <a:avLst/>
          </a:prstGeom>
        </p:spPr>
      </p:pic>
      <p:pic>
        <p:nvPicPr>
          <p:cNvPr id="5" name="Рисунок 4" descr="P10900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571612"/>
            <a:ext cx="4894732" cy="3250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0"/>
            <a:ext cx="78581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Опытно-экспериментальная деятельность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(открытая непосредственно-образовательная деятельность)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та\15-16 учебный год\фото\Открытое занятие\DSC07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3440088" cy="2286016"/>
          </a:xfrm>
          <a:prstGeom prst="rect">
            <a:avLst/>
          </a:prstGeom>
          <a:noFill/>
        </p:spPr>
      </p:pic>
      <p:pic>
        <p:nvPicPr>
          <p:cNvPr id="1027" name="Picture 3" descr="D:\работа\15-16 учебный год\фото\Открытое занятие\DSC07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071942"/>
            <a:ext cx="3500462" cy="2326136"/>
          </a:xfrm>
          <a:prstGeom prst="rect">
            <a:avLst/>
          </a:prstGeom>
          <a:noFill/>
        </p:spPr>
      </p:pic>
      <p:pic>
        <p:nvPicPr>
          <p:cNvPr id="1028" name="Picture 4" descr="D:\работа\15-16 учебный год\фото\Открытое занятие\DSC073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785926"/>
            <a:ext cx="2927714" cy="44057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58" y="4071942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Опыт с тенями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4480" y="6429396"/>
            <a:ext cx="4143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Угадывание теневого театра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0760" y="6143644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«Найди тень»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142852"/>
            <a:ext cx="864399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формированию творческой личности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ребенка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948690"/>
            <a:ext cx="871543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детей: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Воспитывать любовь к литературному, театральному искусству;</a:t>
            </a: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Обеспечить познавательно-речевое развитие;</a:t>
            </a: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Повысить уровень социализации, формировать правильную модель поведения в обществе;</a:t>
            </a: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Способствовать повышению общей культуры ребенка, раскрытию творческого потенциала ребенка, воспитанию нравственных качеств, творческой направленности личности.</a:t>
            </a: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родителей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Повысить компетентность родителей в вопросах воспитания ребенка;</a:t>
            </a:r>
          </a:p>
          <a:p>
            <a:pPr lvl="0"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Создать единое образовательное пространство через совместную деятельность педагогов, родителей и ребенка.</a:t>
            </a:r>
          </a:p>
          <a:p>
            <a:pPr lvl="0" algn="just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месяц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старшей группы №8 «Колокольчик», родители воспитанников, воспитатели группы.</a:t>
            </a:r>
          </a:p>
          <a:p>
            <a:pPr lvl="0" algn="just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80" y="357166"/>
            <a:ext cx="5786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1080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643314"/>
            <a:ext cx="3929090" cy="2946817"/>
          </a:xfrm>
          <a:prstGeom prst="rect">
            <a:avLst/>
          </a:prstGeom>
        </p:spPr>
      </p:pic>
      <p:pic>
        <p:nvPicPr>
          <p:cNvPr id="6" name="Рисунок 5" descr="P10809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571876"/>
            <a:ext cx="4000496" cy="3000372"/>
          </a:xfrm>
          <a:prstGeom prst="rect">
            <a:avLst/>
          </a:prstGeom>
        </p:spPr>
      </p:pic>
      <p:pic>
        <p:nvPicPr>
          <p:cNvPr id="7" name="Рисунок 6" descr="P10809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53548" y="589341"/>
            <a:ext cx="2428892" cy="1821669"/>
          </a:xfrm>
          <a:prstGeom prst="rect">
            <a:avLst/>
          </a:prstGeom>
        </p:spPr>
      </p:pic>
      <p:pic>
        <p:nvPicPr>
          <p:cNvPr id="8" name="Рисунок 7" descr="P10809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1071546"/>
            <a:ext cx="2976551" cy="2232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7422" y="1142984"/>
            <a:ext cx="3357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Игровые упражнения на развитие выразительности жестов из серии «Речь с движением», «Расскажи стихи руками».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P10901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071546"/>
            <a:ext cx="3872779" cy="2571768"/>
          </a:xfrm>
          <a:prstGeom prst="rect">
            <a:avLst/>
          </a:prstGeom>
        </p:spPr>
      </p:pic>
      <p:pic>
        <p:nvPicPr>
          <p:cNvPr id="5" name="Рисунок 4" descr="P10901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4000504"/>
            <a:ext cx="4034114" cy="2678904"/>
          </a:xfrm>
          <a:prstGeom prst="rect">
            <a:avLst/>
          </a:prstGeom>
        </p:spPr>
      </p:pic>
      <p:pic>
        <p:nvPicPr>
          <p:cNvPr id="6" name="Рисунок 5" descr="P10901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000504"/>
            <a:ext cx="3998815" cy="2655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9124" y="2071678"/>
            <a:ext cx="4286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Просмотр своей театрализованной постановки «Кошкин дом»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IMG1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3714744" cy="2786058"/>
          </a:xfrm>
          <a:prstGeom prst="rect">
            <a:avLst/>
          </a:prstGeom>
        </p:spPr>
      </p:pic>
      <p:pic>
        <p:nvPicPr>
          <p:cNvPr id="5" name="Рисунок 4" descr="CIMG19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14290"/>
            <a:ext cx="3809994" cy="2857496"/>
          </a:xfrm>
          <a:prstGeom prst="rect">
            <a:avLst/>
          </a:prstGeom>
        </p:spPr>
      </p:pic>
      <p:pic>
        <p:nvPicPr>
          <p:cNvPr id="6" name="Рисунок 5" descr="CIMG19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929066"/>
            <a:ext cx="3619493" cy="2714620"/>
          </a:xfrm>
          <a:prstGeom prst="rect">
            <a:avLst/>
          </a:prstGeom>
        </p:spPr>
      </p:pic>
      <p:pic>
        <p:nvPicPr>
          <p:cNvPr id="7" name="Рисунок 6" descr="CIMG19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3929066"/>
            <a:ext cx="3643306" cy="2732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2976" y="3143248"/>
            <a:ext cx="642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Показ кукольной сказки «Колобок»  для  средней группы «Светлячок»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_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14291"/>
            <a:ext cx="3929090" cy="2619394"/>
          </a:xfrm>
          <a:prstGeom prst="rect">
            <a:avLst/>
          </a:prstGeom>
        </p:spPr>
      </p:pic>
      <p:pic>
        <p:nvPicPr>
          <p:cNvPr id="7" name="Рисунок 6" descr="DSC_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4572008"/>
            <a:ext cx="3143240" cy="2095493"/>
          </a:xfrm>
          <a:prstGeom prst="rect">
            <a:avLst/>
          </a:prstGeom>
        </p:spPr>
      </p:pic>
      <p:pic>
        <p:nvPicPr>
          <p:cNvPr id="9" name="Рисунок 8" descr="DSC_00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85728"/>
            <a:ext cx="3964808" cy="2643206"/>
          </a:xfrm>
          <a:prstGeom prst="rect">
            <a:avLst/>
          </a:prstGeom>
        </p:spPr>
      </p:pic>
      <p:pic>
        <p:nvPicPr>
          <p:cNvPr id="10" name="Рисунок 9" descr="DSC_01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071942"/>
            <a:ext cx="3929058" cy="2619372"/>
          </a:xfrm>
          <a:prstGeom prst="rect">
            <a:avLst/>
          </a:prstGeom>
        </p:spPr>
      </p:pic>
      <p:pic>
        <p:nvPicPr>
          <p:cNvPr id="8" name="Рисунок 7" descr="DSC_007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6" y="2571744"/>
            <a:ext cx="3607587" cy="2405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43604" y="3000372"/>
            <a:ext cx="3000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Постановка сказки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«12 месяцев»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356" y="428604"/>
            <a:ext cx="635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работа\15-16 учебный год\фото\развивающая среда\P1080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4572032" cy="3429025"/>
          </a:xfrm>
          <a:prstGeom prst="rect">
            <a:avLst/>
          </a:prstGeom>
          <a:noFill/>
        </p:spPr>
      </p:pic>
      <p:pic>
        <p:nvPicPr>
          <p:cNvPr id="5" name="Рисунок 4" descr="detsad-132062-141664457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6380" y="4286256"/>
            <a:ext cx="3343278" cy="23326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14942" y="2714620"/>
            <a:ext cx="3429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Изготовление  буклета для родителей на тему «Кукольный театр своими руками»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5000636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Наглядная информация для родителей: папка-передвижка«Театр для всех»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80" y="285728"/>
            <a:ext cx="5786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проектов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0901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972302" y="814252"/>
            <a:ext cx="3571868" cy="2371944"/>
          </a:xfrm>
          <a:prstGeom prst="rect">
            <a:avLst/>
          </a:prstGeom>
        </p:spPr>
      </p:pic>
      <p:pic>
        <p:nvPicPr>
          <p:cNvPr id="7" name="Рисунок 6" descr="P1090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744160" y="3971089"/>
            <a:ext cx="3227317" cy="2143140"/>
          </a:xfrm>
          <a:prstGeom prst="rect">
            <a:avLst/>
          </a:prstGeom>
        </p:spPr>
      </p:pic>
      <p:pic>
        <p:nvPicPr>
          <p:cNvPr id="8" name="Рисунок 7" descr="P10901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64487" y="3968965"/>
            <a:ext cx="3214678" cy="2134747"/>
          </a:xfrm>
          <a:prstGeom prst="rect">
            <a:avLst/>
          </a:prstGeom>
        </p:spPr>
      </p:pic>
      <p:pic>
        <p:nvPicPr>
          <p:cNvPr id="5" name="Рисунок 4" descr="P10807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928670"/>
            <a:ext cx="3214710" cy="24110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596" y="1214422"/>
            <a:ext cx="2214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Миша принес из дома игрушки на руку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6050" y="4214818"/>
            <a:ext cx="1285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Рассказ Миши о походе в театр кукол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3702" y="5715016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Андрей сделал театр на ложках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7950" y="3786190"/>
            <a:ext cx="278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Полина смастерили книжку панораму «Репка»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P1080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3619493" cy="2714620"/>
          </a:xfrm>
          <a:prstGeom prst="rect">
            <a:avLst/>
          </a:prstGeom>
        </p:spPr>
      </p:pic>
      <p:pic>
        <p:nvPicPr>
          <p:cNvPr id="5" name="Рисунок 4" descr="P1090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85728"/>
            <a:ext cx="4071934" cy="2704019"/>
          </a:xfrm>
          <a:prstGeom prst="rect">
            <a:avLst/>
          </a:prstGeom>
        </p:spPr>
      </p:pic>
      <p:pic>
        <p:nvPicPr>
          <p:cNvPr id="7" name="Рисунок 6" descr="P10900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4214818"/>
            <a:ext cx="3571868" cy="2371944"/>
          </a:xfrm>
          <a:prstGeom prst="rect">
            <a:avLst/>
          </a:prstGeom>
        </p:spPr>
      </p:pic>
      <p:pic>
        <p:nvPicPr>
          <p:cNvPr id="8" name="Рисунок 7" descr="P10901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4214818"/>
            <a:ext cx="3603805" cy="2393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928934"/>
            <a:ext cx="450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Андрей показал пальчиковый вязанный театр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9124" y="3000372"/>
            <a:ext cx="471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Василиса изготовили театр теней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3786190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Алена и Василиса рассказали о книжках-малышках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P10807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3809995" cy="2857496"/>
          </a:xfrm>
          <a:prstGeom prst="rect">
            <a:avLst/>
          </a:prstGeom>
        </p:spPr>
      </p:pic>
      <p:pic>
        <p:nvPicPr>
          <p:cNvPr id="5" name="Рисунок 4" descr="P10807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929066"/>
            <a:ext cx="3905245" cy="2928934"/>
          </a:xfrm>
          <a:prstGeom prst="rect">
            <a:avLst/>
          </a:prstGeom>
        </p:spPr>
      </p:pic>
      <p:pic>
        <p:nvPicPr>
          <p:cNvPr id="6" name="Рисунок 5" descr="P10901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285728"/>
            <a:ext cx="4195511" cy="2786082"/>
          </a:xfrm>
          <a:prstGeom prst="rect">
            <a:avLst/>
          </a:prstGeom>
        </p:spPr>
      </p:pic>
      <p:pic>
        <p:nvPicPr>
          <p:cNvPr id="8" name="Рисунок 7" descr="P10901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4248839"/>
            <a:ext cx="3929090" cy="26091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282" y="3143248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Ксюша принесла кукол из папье-маше и сказку «Репка»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4810" y="3000372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Арина показала сценку «Смешарики»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3429000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Аня презентовала сказку «Спящая красавица»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918" y="285728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Промежуточные результаты: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582341"/>
            <a:ext cx="8286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детей появился познавательный интерес к теме театр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Расширились представления о театре, его видах.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Дети учатся наблюдать, сравнивать, анализировать, делать выводы.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Дети, совместно с родителями, осваивают способы получения информации по интересующим их вопросам из разных источников и учатся презентовать ее среди сверстников.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Постановка кукольного театра «Колобок» и драматизация сказки «12 месяцев»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Повысился интерес родителей к жизни детей в детском саду.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662" y="1142984"/>
            <a:ext cx="72866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В детский сад приезжал кукольный театр. Детей заинтересовало кто меняет декорации, как получается, что куклы двигаются, чьим голосом говорят персонажи. Вернувшись в группу, дети не прекращали задавать вопросы о театре.  Поэтому было принято решение погрузиться в эту тему глубже.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Данный проект поможет детям научиться добывать информацию из разных источников, систематизировать полученные знания, применять их в разных видах детской деятельности.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8926" y="928670"/>
            <a:ext cx="4643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 с детьми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составили таблицу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та\15-16 учебный год\проект театр\Новая папка\P1080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3143240" cy="2357430"/>
          </a:xfrm>
          <a:prstGeom prst="rect">
            <a:avLst/>
          </a:prstGeom>
          <a:noFill/>
        </p:spPr>
      </p:pic>
      <p:pic>
        <p:nvPicPr>
          <p:cNvPr id="5" name="Рисунок 4" descr="P10808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2805" y="2571744"/>
            <a:ext cx="5334005" cy="4000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P10808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7166"/>
            <a:ext cx="2762237" cy="2071678"/>
          </a:xfrm>
          <a:prstGeom prst="rect">
            <a:avLst/>
          </a:prstGeom>
        </p:spPr>
      </p:pic>
      <p:pic>
        <p:nvPicPr>
          <p:cNvPr id="5" name="Рисунок 4" descr="P10809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226249" y="3226588"/>
            <a:ext cx="3524243" cy="2643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7554" y="1357298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 проектов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364" y="2500306"/>
            <a:ext cx="53578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альбома «Рисунки о театре»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Изготовление теневого театра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Посещение театров с родителями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Создание стенгазеты «Я в театре»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Просмотр кукольных спектаклей «Кошкин дом», «Золотая рыбка»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Постановка кукольного театра «Колобок», изготовление декораций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Драматизация сказки «12 месяцев»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2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4414" y="1000108"/>
            <a:ext cx="63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Предполагаемые результаты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1857364"/>
            <a:ext cx="67866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Дети познакомятся с историей театра, его видами, способами изготовления, обыгрывания;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Изготовление атрибутов и реквизита для театрализованных игр;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 детей будут проявляться индивидуальные творческие способности;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Повысится культурный уровень детей.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042" y="285728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36" y="2928934"/>
            <a:ext cx="428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Беседа «Театры нашего города»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10809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3929066"/>
            <a:ext cx="3571900" cy="2678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8728" y="4286256"/>
            <a:ext cx="3357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Рассматривание репродукций картин по сказкам, рассказывание сказок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P10900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97907" y="1487987"/>
            <a:ext cx="2904584" cy="1928826"/>
          </a:xfrm>
          <a:prstGeom prst="rect">
            <a:avLst/>
          </a:prstGeom>
        </p:spPr>
      </p:pic>
      <p:pic>
        <p:nvPicPr>
          <p:cNvPr id="12" name="Рисунок 11" descr="P1090026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43372" y="928670"/>
            <a:ext cx="3089910" cy="206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1214422"/>
            <a:ext cx="3286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Конструирование сцен любимых сказок с последующим обыгрыванием.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0562" y="4714884"/>
            <a:ext cx="4429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Игры с мячом: «Закончи словосочетание, например, «мышка-…», «Назови всех героев сказки по порядку», «Какой бывает лиса в сказках?», «Назови волшебные предметы», «Доскажи словечко»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та\15-16 учебный год\проект театр\Новая папка\CIMG1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0877"/>
            <a:ext cx="4189317" cy="3141987"/>
          </a:xfrm>
          <a:prstGeom prst="rect">
            <a:avLst/>
          </a:prstGeom>
          <a:noFill/>
        </p:spPr>
      </p:pic>
      <p:pic>
        <p:nvPicPr>
          <p:cNvPr id="6" name="Рисунок 5" descr="CIMG19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857496"/>
            <a:ext cx="3905277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inki-dlya-prezentaciy-powerpoint-48.jpg"/>
          <p:cNvPicPr>
            <a:picLocks noChangeAspect="1"/>
          </p:cNvPicPr>
          <p:nvPr/>
        </p:nvPicPr>
        <p:blipFill>
          <a:blip r:embed="rId2" cstate="print">
            <a:lum bright="1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356" y="428604"/>
            <a:ext cx="5929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1785926"/>
            <a:ext cx="364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Этюды на выражение чувств героев посредством мимики, жестов, движений (на материале стихотворений</a:t>
            </a:r>
            <a:r>
              <a:rPr lang="ru-RU" dirty="0" smtClean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7654" y="4643446"/>
            <a:ext cx="4786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Дидактические игры на ориентировку в пространстве «Помоги герою добраться до своего домика» (с использованием макета-сюжета сказки)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P10900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022807"/>
            <a:ext cx="4000528" cy="2656601"/>
          </a:xfrm>
          <a:prstGeom prst="rect">
            <a:avLst/>
          </a:prstGeom>
        </p:spPr>
      </p:pic>
      <p:pic>
        <p:nvPicPr>
          <p:cNvPr id="13" name="Рисунок 12" descr="P10809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2428868"/>
            <a:ext cx="2762237" cy="2071678"/>
          </a:xfrm>
          <a:prstGeom prst="rect">
            <a:avLst/>
          </a:prstGeom>
        </p:spPr>
      </p:pic>
      <p:pic>
        <p:nvPicPr>
          <p:cNvPr id="12" name="Рисунок 11" descr="P10809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1000108"/>
            <a:ext cx="2714644" cy="2035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762</Words>
  <Application>Microsoft Office PowerPoint</Application>
  <PresentationFormat>Экран (4:3)</PresentationFormat>
  <Paragraphs>96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Дмитрий</cp:lastModifiedBy>
  <cp:revision>52</cp:revision>
  <dcterms:created xsi:type="dcterms:W3CDTF">2016-04-07T15:33:56Z</dcterms:created>
  <dcterms:modified xsi:type="dcterms:W3CDTF">2016-05-07T06:20:52Z</dcterms:modified>
</cp:coreProperties>
</file>