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6858000" cy="9144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930" y="63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112A0-DE72-49B3-A0D5-F013AEC1C7C0}" type="datetimeFigureOut">
              <a:rPr lang="ru-RU" smtClean="0"/>
              <a:pPr/>
              <a:t>24.10.2016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C819-0802-4D70-AE96-8D4D303FD8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112A0-DE72-49B3-A0D5-F013AEC1C7C0}" type="datetimeFigureOut">
              <a:rPr lang="ru-RU" smtClean="0"/>
              <a:pPr/>
              <a:t>24.10.2016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C819-0802-4D70-AE96-8D4D303FD8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112A0-DE72-49B3-A0D5-F013AEC1C7C0}" type="datetimeFigureOut">
              <a:rPr lang="ru-RU" smtClean="0"/>
              <a:pPr/>
              <a:t>24.10.2016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C819-0802-4D70-AE96-8D4D303FD8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112A0-DE72-49B3-A0D5-F013AEC1C7C0}" type="datetimeFigureOut">
              <a:rPr lang="ru-RU" smtClean="0"/>
              <a:pPr/>
              <a:t>24.10.2016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C819-0802-4D70-AE96-8D4D303FD8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112A0-DE72-49B3-A0D5-F013AEC1C7C0}" type="datetimeFigureOut">
              <a:rPr lang="ru-RU" smtClean="0"/>
              <a:pPr/>
              <a:t>24.10.2016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C819-0802-4D70-AE96-8D4D303FD8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112A0-DE72-49B3-A0D5-F013AEC1C7C0}" type="datetimeFigureOut">
              <a:rPr lang="ru-RU" smtClean="0"/>
              <a:pPr/>
              <a:t>24.10.2016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C819-0802-4D70-AE96-8D4D303FD8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112A0-DE72-49B3-A0D5-F013AEC1C7C0}" type="datetimeFigureOut">
              <a:rPr lang="ru-RU" smtClean="0"/>
              <a:pPr/>
              <a:t>24.10.2016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C819-0802-4D70-AE96-8D4D303FD8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112A0-DE72-49B3-A0D5-F013AEC1C7C0}" type="datetimeFigureOut">
              <a:rPr lang="ru-RU" smtClean="0"/>
              <a:pPr/>
              <a:t>24.10.2016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C819-0802-4D70-AE96-8D4D303FD8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112A0-DE72-49B3-A0D5-F013AEC1C7C0}" type="datetimeFigureOut">
              <a:rPr lang="ru-RU" smtClean="0"/>
              <a:pPr/>
              <a:t>24.10.2016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C819-0802-4D70-AE96-8D4D303FD8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112A0-DE72-49B3-A0D5-F013AEC1C7C0}" type="datetimeFigureOut">
              <a:rPr lang="ru-RU" smtClean="0"/>
              <a:pPr/>
              <a:t>24.10.2016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C819-0802-4D70-AE96-8D4D303FD8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112A0-DE72-49B3-A0D5-F013AEC1C7C0}" type="datetimeFigureOut">
              <a:rPr lang="ru-RU" smtClean="0"/>
              <a:pPr/>
              <a:t>24.10.2016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C819-0802-4D70-AE96-8D4D303FD8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E112A0-DE72-49B3-A0D5-F013AEC1C7C0}" type="datetimeFigureOut">
              <a:rPr lang="ru-RU" smtClean="0"/>
              <a:pPr/>
              <a:t>24.10.2016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9C819-0802-4D70-AE96-8D4D303FD85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260648" y="251521"/>
            <a:ext cx="6264696" cy="8648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b="1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Советы инструктора по физкультуре.</a:t>
            </a:r>
          </a:p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Подвижные игры дома.</a:t>
            </a:r>
          </a:p>
          <a:p>
            <a:pPr marL="0" marR="0" lvl="0" indent="44926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Большое место в жизни детей дошкольного возраста от 3 до 7 лет занимают игры. В этом возрасте дети подражают действиям взрослых людей, животным, птицам, движению машин и т. п. Задачей взрослых является направление любой игры. </a:t>
            </a:r>
          </a:p>
          <a:p>
            <a:pPr marL="0" marR="0" lvl="0" indent="4492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Содержание игр и их характер меняются с каждым годом жизни ребенка. Например, с 3 лет в играх детей уже отображаются явления окружающей жизни, они выполняют различные роли (шофера, врача, строителя и др.). Они могут сосредоточенно заниматься чем-нибудь в течение 30-40 минут и добиваться поставленной цели (т.е. начинают планировать свои действия). Постепенно усложняется их деятельность и повышается активность. Игры способствуют развитию самостоятельности, инициативы, творчества у детей.</a:t>
            </a: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Взрослые должны умело руководить играми детей дошкольного возраста, пользуясь различными воспитательными приемами: показом, примером, обучением, объяснением или напоминанием, совместной игрой.</a:t>
            </a: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 помните, что дети должны научиться играть самостоятельно, а не только с помощью взрослых. Вы же, стараясь не подавлять их инициативу, можете усложнять игру, давать ей разное направление, тем самым повышая интерес ребенка к игре. При этом следите за сменой видов деятельности: подвижная игра должна чередоваться с настольной. Дети быстро устают от однообразных движений и длительной работы одних и тех же мышц. Например, ребенок, который долго и без устали бегает и прыгает дома, во время прогулки через несколько минут уже говорит, что устал и просится на руки. И он действительно устал от однообразной ходьбы.</a:t>
            </a: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подвижных играх для детей важно равномерно распределять нагрузку на все части тела. Трудные упражнения чередуйте с легкими, подвижные — со спокойными, а между ними делайте перерывы.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60648" y="227124"/>
            <a:ext cx="6264696" cy="8617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Подвижные игры для детей дошкольного возраста 3-4 лет: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Сюжетами игр для 3-4-летних детей должно быть то, что им понятно и близко. Игра должна содержать только один эпизод, например: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5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«Курочка ведет гулять своих цыплят, пошел дождь, и курочка собирает своих цыплят и ведет домой».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5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«Воробьи клюют зернышки, подкрадывается кот, воробьи испугались и улетели».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5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«Машины едут по улице, стоит милиционер, он делает знак, все машины остановились».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5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«Козы пасутся на лугу, пастух заиграл на дудке и все козы стали собираться к нему».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5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«Кролики выбежали из клеток, услышали лай собаки, им нужно быстро бежать в свои клетки».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5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таких играх дети исполняют незначительные роли: птичек, машин, коз, а взрослые – роль курочки, кота, милиционера и т.п. Правила подвижных игр должны быть несложными и тесно связаны с содержанием. Маленьким детям еще трудно в точности выполнять правила игры, поэтому нельзя предъявлять ему строгие требования. Также не следует вводить в подвижную игру незнакомые для ребенка движения.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5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Младших дошкольников в игре больше интересует сам процесс движений, чем результат игры. И благодаря эмоциональной окраске этот интерес усиливается.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5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Приведенные ниже игры рассчитаны на занятие взрослого с одним ребенком или сразу с несколькими детьми.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5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lang="ru-RU" sz="16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lang="ru-RU" sz="1600" b="1" u="sng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Воробьи прыгают». 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Встать лицом к детям и предложить им повторить движения за вами: подскоки на двух ногах, изображая прыгающих и чирикающих воробьев. Сделать 10-12 подскоков.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4664" y="54080"/>
            <a:ext cx="56886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lang="ru-RU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64704" y="54080"/>
            <a:ext cx="51125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lang="ru-RU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404664" y="253118"/>
            <a:ext cx="6048672" cy="8648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«Дождь идет».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На полу начертить мелом круг – это «домик». Дети вокруг него бегают, прыгают. Неожиданно взрослый восклицает: «Дождь идет, бегите скорее домой!». Дети должны сразу бежать в круг – «домик». Повторить 4-6 раз.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«Прыжки до ладони».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Над головой ребенка держать свою ладонь. Пусть каждый ребенок подпрыгнет и коснется ладони головой. Повторить 8-10 раз.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«Прыгай как мяч».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Взять большой мяч в руки и ударять им об пол. Ребенок должен подпрыгивать одновременно с мячом, сохраняя заданный темп в течение 1-1,5 мин.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«Маленький – большой».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Низко присесть, касаясь руками пола, и вместе говорить: «Какой я маленький», затем встать, поднять вверх руки и слегка запрокинуть назад голову, говоря: «Какой я большой». Повторить 4-6 раз.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«Перепрыгнуть через ручей».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На полу начертить мелом две линии, расстояние между которыми 20-30 см – это «ручей». Нужно перепрыгнуть через него. Постепенно увеличить ширину «ручья» до 35-40 см. Игра длится от 40 секунд до 1 минуты.</a:t>
            </a:r>
          </a:p>
          <a:p>
            <a:pPr marL="0" marR="0" lvl="0" indent="44926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Подвижные игры для детей дошкольного </a:t>
            </a:r>
          </a:p>
          <a:p>
            <a:pPr marL="0" marR="0" lvl="0" indent="44926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возраста 4,5 – 5,5 лет:</a:t>
            </a:r>
          </a:p>
          <a:p>
            <a:pPr marL="0" marR="0" lvl="0" indent="44926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Дошкольники в возрасте 4,5 – 5,5 лет быстро осваивают новые движения, выполняют простые правила игры, поэтому подвижные игры можно усложнять и расширять их тематику.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Темы для подвижных игр: жизнь животных и птиц, транспорт и др. Правила игр остаются простыми, но вводятся некоторые ограничения действий. Например: бежать до черты, не забегать в «чужой дом», убегать только в указанное место и др.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Дети 4,5 – 5,5 лет уже без труда могут прыгать через небольшие препятствия, подлезать под веревку, бегать парами.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476672" y="412081"/>
            <a:ext cx="5976664" cy="8463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49263" algn="just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16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нижеприведенных подвижных играх могут участвовать сразу несколько детей или взрослый может играть с одним ребенком.</a:t>
            </a:r>
          </a:p>
          <a:p>
            <a:pPr lvl="0" indent="449263" algn="just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lang="ru-RU" sz="1600" b="1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indent="449263" algn="just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1600" b="1" u="sng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«Намотай быстрей».</a:t>
            </a:r>
            <a:r>
              <a:rPr lang="ru-RU" sz="16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Возьмите шнур с привязанными к концам палочками – один у ребенка, другой у вас — пальцами рук (тыльные стороны ладоней обращены книзу). 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Натяните шнур и по команде начинайте наматывать шнур на палочку – кто быстрее. Повторить 3-4 раза.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«Перешагни».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Нарисовать на полу несколько кругов (диаметр 15-20 см), расстояние между ними – 10-15 см. Ребенок перешагивает из одного круга в другой. Игра длится от 40 секунд до 1 минуты.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«Не задень».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Расставить на полу кубики, кегли или другие предметы. Пусть ребенок пробежит между ними, не задевая их. Повторить 4-6 раз.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«Самолет».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Дети изображают летчика. На команды: «Готовься к полету» ребенок наклоняется, («наливая бензин»), «заводи мотор» — руками делает круговые движения перед грудью, «самолет поднимается в воздух» — руки поднимает в стороны, «самолет летит» — бежит. Команда «На посадку» — медленно опускает руки, замедляет бег, останавливается («приземляется»). Повторить 3-4 раза.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«Птички».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На полу начертить круг («гнездо»), ребенок садится в него («птичка»). По команде: «птичка полетела за кормом» — ребенок выбегает, изображая птичку, «собирает корм» — наклоняется, по команде: «домой» — ребенок возвращается в круг, садится. Повторить 2-3 раза.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«Поймай комара».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На палку длиной 1 или 1,5 м привязать сделанного из ткани или бумаги «комара». Подняв палку выше головы ребенка, кружите «комара», а он пусть подпрыгивает, стараясь обеими руками поймать его. Игра длится 30-40 сек.</a:t>
            </a: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2656" y="251520"/>
            <a:ext cx="6264696" cy="91101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449263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Подвижные игры для детей дошкольного возраста 5,5 – 7 лет:</a:t>
            </a: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16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Для детей 5-6 лет становятся более разнообразными темы игр. Их любимыми персонажами являются летчики, космонавты и т.п. Но игры, которые требуют коллективной ответственности участников, еще трудные для них. Им легче играть, когда каждый отвечает сам за себя.</a:t>
            </a:r>
            <a:r>
              <a:rPr lang="ru-RU" sz="1600" dirty="0" smtClean="0"/>
              <a:t> Участие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взрослых в играх уже не обязательно, т. к. дети сами могут выполнять ответственные роли.</a:t>
            </a:r>
          </a:p>
          <a:p>
            <a:pPr fontAlgn="base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	Подвижные игры, которыми можно заниматься дома:</a:t>
            </a:r>
          </a:p>
          <a:p>
            <a:pPr fontAlgn="base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1600" b="1" u="sng" dirty="0" smtClean="0">
                <a:latin typeface="Times New Roman" pitchFamily="18" charset="0"/>
                <a:cs typeface="Times New Roman" pitchFamily="18" charset="0"/>
              </a:rPr>
              <a:t> «Забрось мяч в корзину».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Поставить на пол корзину диаметром 30 см и с расстояния 1 м ребенок должен забросить в нее мяч диаметром 10-12 см. Повторить 8-10 раз.</a:t>
            </a:r>
          </a:p>
          <a:p>
            <a:pPr fontAlgn="base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2. </a:t>
            </a:r>
            <a:r>
              <a:rPr lang="ru-RU" sz="1600" b="1" u="sng" dirty="0" smtClean="0">
                <a:latin typeface="Times New Roman" pitchFamily="18" charset="0"/>
                <a:cs typeface="Times New Roman" pitchFamily="18" charset="0"/>
              </a:rPr>
              <a:t>«Шаг-скачок».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 Мелом на полу провести черту. Через 3 м от черты поставить табурет и положить на него мяч. Ребенок должен шагнуть правой ногой, подпрыгнуть на ней, шагнуть левой ногой, подпрыгнуть на ней, и таким шагами-скачками достичь табурета, взять мяч и так же возвратиться обратно. Повторить 2-4 раза.</a:t>
            </a:r>
          </a:p>
          <a:p>
            <a:pPr fontAlgn="base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3. </a:t>
            </a:r>
            <a:r>
              <a:rPr lang="ru-RU" sz="1600" b="1" u="sng" dirty="0" smtClean="0">
                <a:latin typeface="Times New Roman" pitchFamily="18" charset="0"/>
                <a:cs typeface="Times New Roman" pitchFamily="18" charset="0"/>
              </a:rPr>
              <a:t>«Сделай фигуру». 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Ребенок бегает по комнате и делает различные движения: поднимает руки вверх, в стороны, приседает, стоит на одной ноге и т. п. По команде он должен остановиться и застыть в той позе, в которой услышал команду. Игра длится 1-1,5 мин.</a:t>
            </a:r>
          </a:p>
          <a:p>
            <a:pPr fontAlgn="base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4. </a:t>
            </a:r>
            <a:r>
              <a:rPr lang="ru-RU" sz="1600" b="1" u="sng" dirty="0" smtClean="0">
                <a:latin typeface="Times New Roman" pitchFamily="18" charset="0"/>
                <a:cs typeface="Times New Roman" pitchFamily="18" charset="0"/>
              </a:rPr>
              <a:t>«Удочка».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 К шнуру привязать мешочек с песком и вращать его низко над полом вокруг себя. При его приближении ребенок подпрыгивает, чтобы «удочка» не коснулась его ног. Игра длится от 40 сек. до 1 мин.</a:t>
            </a:r>
          </a:p>
          <a:p>
            <a:pPr fontAlgn="base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5. </a:t>
            </a:r>
            <a:r>
              <a:rPr lang="ru-RU" sz="1600" b="1" u="sng" dirty="0" smtClean="0">
                <a:latin typeface="Times New Roman" pitchFamily="18" charset="0"/>
                <a:cs typeface="Times New Roman" pitchFamily="18" charset="0"/>
              </a:rPr>
              <a:t>«Отыщи предмет».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 На столе разложить мелкие предметы и накрыть их платком. Назовите предмет, а ребенок должен отыскать его на ощупь, засунув руку под платок. Повторить 4-6 раз.</a:t>
            </a:r>
          </a:p>
          <a:p>
            <a:pPr fontAlgn="base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	Используйте свою фантазию, придумывайте сами различные варианты игр, видоизменяйте и усложняйте их.</a:t>
            </a: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275</Words>
  <Application>Microsoft Office PowerPoint</Application>
  <PresentationFormat>Экран (4:3)</PresentationFormat>
  <Paragraphs>59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User</cp:lastModifiedBy>
  <cp:revision>12</cp:revision>
  <dcterms:created xsi:type="dcterms:W3CDTF">2016-10-19T11:22:22Z</dcterms:created>
  <dcterms:modified xsi:type="dcterms:W3CDTF">2016-10-24T10:20:51Z</dcterms:modified>
</cp:coreProperties>
</file>