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06" autoAdjust="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560840" cy="4536504"/>
          </a:xfrm>
        </p:spPr>
        <p:txBody>
          <a:bodyPr>
            <a:normAutofit fontScale="62500" lnSpcReduction="20000"/>
          </a:bodyPr>
          <a:lstStyle/>
          <a:p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6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Мама для мамонтёнка</a:t>
            </a:r>
          </a:p>
          <a:p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Борисенко Лилия Викторовна</a:t>
            </a:r>
          </a:p>
          <a:p>
            <a:pPr algn="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algn="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детского сада </a:t>
            </a:r>
          </a:p>
          <a:p>
            <a:pPr algn="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компенсирующего вида №44</a:t>
            </a:r>
          </a:p>
          <a:p>
            <a:pPr algn="r"/>
            <a:r>
              <a:rPr lang="ru-RU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 Новочеркасск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3"/>
          </a:xfrm>
        </p:spPr>
        <p:txBody>
          <a:bodyPr/>
          <a:lstStyle/>
          <a:p>
            <a:pPr marL="182880" indent="0"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</a:t>
            </a:r>
          </a:p>
        </p:txBody>
      </p:sp>
    </p:spTree>
    <p:extLst>
      <p:ext uri="{BB962C8B-B14F-4D97-AF65-F5344CB8AC3E}">
        <p14:creationId xmlns:p14="http://schemas.microsoft.com/office/powerpoint/2010/main" xmlns="" val="312318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Тимофей\Desktop\ФОТО\DSC0618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668" r="23713"/>
          <a:stretch/>
        </p:blipFill>
        <p:spPr bwMode="auto">
          <a:xfrm>
            <a:off x="590062" y="4472247"/>
            <a:ext cx="3211303" cy="2159905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Тимофей\Desktop\ФОТО\DSC0618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668"/>
          <a:stretch/>
        </p:blipFill>
        <p:spPr bwMode="auto">
          <a:xfrm>
            <a:off x="4139952" y="4127423"/>
            <a:ext cx="3960440" cy="2032095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Тимофей\Desktop\ФОТО\DSC0618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64" t="22267" r="11364"/>
          <a:stretch/>
        </p:blipFill>
        <p:spPr bwMode="auto">
          <a:xfrm>
            <a:off x="776455" y="2026312"/>
            <a:ext cx="3194203" cy="2159905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Тимофей\Desktop\ФОТО\DSC0618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54" t="22381"/>
          <a:stretch/>
        </p:blipFill>
        <p:spPr bwMode="auto">
          <a:xfrm>
            <a:off x="323528" y="225848"/>
            <a:ext cx="2843808" cy="1868028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Тимофей\Desktop\ФОТО\DSC06187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013"/>
          <a:stretch/>
        </p:blipFill>
        <p:spPr bwMode="auto">
          <a:xfrm>
            <a:off x="5352794" y="2730577"/>
            <a:ext cx="3450878" cy="1646643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имофей\Desktop\ФОТО\DSC0618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43" t="29013"/>
          <a:stretch/>
        </p:blipFill>
        <p:spPr bwMode="auto">
          <a:xfrm>
            <a:off x="3864764" y="914213"/>
            <a:ext cx="3494447" cy="1857725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5405E0B-0EAC-4313-8056-A4724B9B2BF6}"/>
              </a:ext>
            </a:extLst>
          </p:cNvPr>
          <p:cNvSpPr txBox="1"/>
          <p:nvPr/>
        </p:nvSpPr>
        <p:spPr>
          <a:xfrm flipH="1">
            <a:off x="3833194" y="225848"/>
            <a:ext cx="4987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на воздушном шаре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6A94E75-2B0D-4124-9E59-E1EEA130339D}"/>
              </a:ext>
            </a:extLst>
          </p:cNvPr>
          <p:cNvSpPr txBox="1"/>
          <p:nvPr/>
        </p:nvSpPr>
        <p:spPr>
          <a:xfrm>
            <a:off x="4673064" y="6204434"/>
            <a:ext cx="3211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«Найди маму»</a:t>
            </a:r>
          </a:p>
        </p:txBody>
      </p:sp>
    </p:spTree>
    <p:extLst>
      <p:ext uri="{BB962C8B-B14F-4D97-AF65-F5344CB8AC3E}">
        <p14:creationId xmlns:p14="http://schemas.microsoft.com/office/powerpoint/2010/main" xmlns="" val="149240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6863" cy="568863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  <p:pic>
        <p:nvPicPr>
          <p:cNvPr id="1026" name="Picture 2" descr="http://youfiles.my1.ru/_pu/1/288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543"/>
          <a:stretch/>
        </p:blipFill>
        <p:spPr bwMode="auto">
          <a:xfrm>
            <a:off x="2843808" y="2276872"/>
            <a:ext cx="4729708" cy="3195673"/>
          </a:xfrm>
          <a:prstGeom prst="rect">
            <a:avLst/>
          </a:prstGeom>
          <a:noFill/>
          <a:ln w="76200" cmpd="thinThick">
            <a:solidFill>
              <a:schemeClr val="accent2">
                <a:lumMod val="50000"/>
              </a:schemeClr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739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8064896" cy="5184576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краткосрочный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 реализации с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10.11.2016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28.11.2016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реализован на базе МБДОУ детского сада компенсирующего вида № 44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/>
          <a:lstStyle/>
          <a:p>
            <a:pPr marL="18288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322669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7848871" cy="4392487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Общение педагогов с родителями воспитанников всегда было и остаётся актуальным вопросом для детских садов. Один из аспектов этого вопроса – поиск дальнейших путей сотрудничества, в равной степени необходимого как педагогам, так и родителям. Родителям – для того чтобы научится понимать удивительный мир детства и собственно ребёнка, педагогам – чтобы эффективнее оказывать в этом помощь родителям. Но сегодня речь уже не идёт просто об обмене информацией между родителями и педагогами детских садов, о развитии, успехах и трудностях дошкольника. Актуальным является включение семьи в жизни ребёнка в детском саду.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17581" y="476673"/>
            <a:ext cx="7175351" cy="1152127"/>
          </a:xfrm>
        </p:spPr>
        <p:txBody>
          <a:bodyPr/>
          <a:lstStyle/>
          <a:p>
            <a:pPr marL="182880" indent="0" algn="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62838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5" y="2636912"/>
            <a:ext cx="8064896" cy="4032447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двигательных качеств(ловкости, быстроты, выносливости).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Профилактика плоскостопия и нарушения осанки у детей.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речи и обогащение словарного запаса детей.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Воспитание личностных качеств детей, таких как дружелюбие, взаимовыручка, дисциплинированность, самостоятельность и уверенность в своих силах.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 внимания, памяти, мышления.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Творческих способностей.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Расширение знаний и представлений об окружающем мире.  </a:t>
            </a:r>
          </a:p>
          <a:p>
            <a:pPr algn="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848872" cy="1800200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Цель</a:t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Создать положительную эмоциональную атмосферу с помощью разнообразных движений и игр, способствовать взаимодействию детей и родителей. </a:t>
            </a:r>
            <a:endParaRPr lang="ru-RU" sz="4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42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08911" cy="2880320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Возрастёт интерес родителей к спортивному взаимодействию с детьми.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Обогатятся представления детей об окружающем мире.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Обогатится словарный запас детей.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Итоговое мероприятие – спортивное развлечение для детей с родителями «Мама для мамонтёнка».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4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620689"/>
            <a:ext cx="7786867" cy="1224136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Предполагаемый результат</a:t>
            </a:r>
          </a:p>
        </p:txBody>
      </p:sp>
    </p:spTree>
    <p:extLst>
      <p:ext uri="{BB962C8B-B14F-4D97-AF65-F5344CB8AC3E}">
        <p14:creationId xmlns:p14="http://schemas.microsoft.com/office/powerpoint/2010/main" xmlns="" val="90639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1772817"/>
            <a:ext cx="7632847" cy="416184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Подготовительный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 музыкального сопровождения.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Составление презентации «Путешествие по Африке».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Подбор спортивного инвентаря.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Просмотр с детьми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мульфильма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«Мама для мамонтёнка».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Оформление зала.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Создание д/и «Найди маму».</a:t>
            </a:r>
          </a:p>
          <a:p>
            <a:pPr marL="457200" indent="-457200">
              <a:buFont typeface="Wingdings" pitchFamily="2" charset="2"/>
              <a:buChar char="v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764705"/>
            <a:ext cx="7175351" cy="720080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Этапы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96049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8208911" cy="452188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Разучивание стихов.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Освоение упражнений.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Беседы «Моя мама».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Изготовление подарков для мам.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Консультации для родителей «Здоровый ребёнок – это важно», «Будьте здоровы».</a:t>
            </a:r>
          </a:p>
          <a:p>
            <a:pPr algn="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«Мама для мамонтёнка».                                                                                     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8136904" cy="792088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Основной</a:t>
            </a:r>
          </a:p>
        </p:txBody>
      </p:sp>
    </p:spTree>
    <p:extLst>
      <p:ext uri="{BB962C8B-B14F-4D97-AF65-F5344CB8AC3E}">
        <p14:creationId xmlns:p14="http://schemas.microsoft.com/office/powerpoint/2010/main" xmlns="" val="181152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9512" y="1231821"/>
            <a:ext cx="8640960" cy="5400599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вот перед нами море…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930883" cy="1008112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СР «Мама для мамонтёнка»</a:t>
            </a:r>
          </a:p>
        </p:txBody>
      </p:sp>
      <p:pic>
        <p:nvPicPr>
          <p:cNvPr id="1028" name="Picture 4" descr="C:\Users\Тимофей\Desktop\ФОТО\DSC061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77072"/>
            <a:ext cx="3264087" cy="2304256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имофей\Desktop\ФОТО\DSC06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5022" y="3429000"/>
            <a:ext cx="3240360" cy="2579386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Тимофей\Desktop\ФОТО\DSC061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3240360" cy="2232248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имофей\Desktop\ФОТО\DSC0616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46063"/>
            <a:ext cx="3240360" cy="2470969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0313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0" y="366713"/>
            <a:ext cx="8064500" cy="61214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«Путешествие на корабле»</a:t>
            </a:r>
          </a:p>
        </p:txBody>
      </p:sp>
      <p:pic>
        <p:nvPicPr>
          <p:cNvPr id="2050" name="Picture 2" descr="C:\Users\Тимофей\Desktop\ФОТО\DSC0617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428"/>
          <a:stretch/>
        </p:blipFill>
        <p:spPr bwMode="auto">
          <a:xfrm>
            <a:off x="226155" y="992886"/>
            <a:ext cx="4345845" cy="2056411"/>
          </a:xfrm>
          <a:prstGeom prst="rect">
            <a:avLst/>
          </a:prstGeom>
          <a:noFill/>
          <a:ln w="76200" cmpd="thinThick">
            <a:solidFill>
              <a:srgbClr val="0070C0"/>
            </a:solidFill>
            <a:beve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имофей\Desktop\ФОТО\DSC0617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727" r="9664"/>
          <a:stretch/>
        </p:blipFill>
        <p:spPr bwMode="auto">
          <a:xfrm>
            <a:off x="4903676" y="467037"/>
            <a:ext cx="3964070" cy="2016224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Тимофей\Desktop\ФОТО\DSC0617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4170"/>
          <a:stretch/>
        </p:blipFill>
        <p:spPr bwMode="auto">
          <a:xfrm>
            <a:off x="2690483" y="2800592"/>
            <a:ext cx="4414962" cy="2016224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Тимофей\Desktop\ФОТО\DSC0617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34" t="11192" r="18736"/>
          <a:stretch/>
        </p:blipFill>
        <p:spPr bwMode="auto">
          <a:xfrm>
            <a:off x="325964" y="3768515"/>
            <a:ext cx="3408368" cy="2733211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имофей\Desktop\ФОТО\DSC0617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56" t="20306" r="3211"/>
          <a:stretch/>
        </p:blipFill>
        <p:spPr bwMode="auto">
          <a:xfrm>
            <a:off x="5384507" y="4485502"/>
            <a:ext cx="3433529" cy="2016224"/>
          </a:xfrm>
          <a:prstGeom prst="rect">
            <a:avLst/>
          </a:prstGeom>
          <a:noFill/>
          <a:ln w="76200" cmpd="thinThick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391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309</TotalTime>
  <Words>353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Проект</vt:lpstr>
      <vt:lpstr>Участники проекта</vt:lpstr>
      <vt:lpstr>Актуальность</vt:lpstr>
      <vt:lpstr>Цель Создать положительную эмоциональную атмосферу с помощью разнообразных движений и игр, способствовать взаимодействию детей и родителей. </vt:lpstr>
      <vt:lpstr>Предполагаемый результат</vt:lpstr>
      <vt:lpstr>Этапы реализации</vt:lpstr>
      <vt:lpstr>Основной</vt:lpstr>
      <vt:lpstr>СР «Мама для мамонтёнка»</vt:lpstr>
      <vt:lpstr>Слайд 9</vt:lpstr>
      <vt:lpstr>Слайд 10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Тимофей</dc:creator>
  <cp:lastModifiedBy>Майя</cp:lastModifiedBy>
  <cp:revision>33</cp:revision>
  <dcterms:created xsi:type="dcterms:W3CDTF">2015-02-02T18:04:00Z</dcterms:created>
  <dcterms:modified xsi:type="dcterms:W3CDTF">2017-11-14T10:05:41Z</dcterms:modified>
</cp:coreProperties>
</file>