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44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Новочеркасск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643050"/>
            <a:ext cx="5643570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игры-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активизации  речи детей»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429132"/>
            <a:ext cx="892971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>
              <a:spcAft>
                <a:spcPts val="10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>
              <a:spcAft>
                <a:spcPts val="10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Анисимова М.А</a:t>
            </a:r>
          </a:p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Новочеркасск</a:t>
            </a:r>
          </a:p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</a:p>
        </p:txBody>
      </p:sp>
      <p:pic>
        <p:nvPicPr>
          <p:cNvPr id="8" name="Picture 2" descr="http://detsad-kitty.ru/uploads/posts/2012-10/1350501999_foto_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713"/>
          <a:stretch>
            <a:fillRect/>
          </a:stretch>
        </p:blipFill>
        <p:spPr bwMode="auto">
          <a:xfrm>
            <a:off x="6286480" y="1714488"/>
            <a:ext cx="2857520" cy="208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56969"/>
            <a:ext cx="4136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сказка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ДЕРЕВНЕ»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развивать мелкую моторику пальцев рук; согласовывать речь с движениями; воспитывать бережное, заботливое отношение к животным, птицам; развивать воображение, внимание, память.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0"/>
            <a:ext cx="4071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макет деревни , в котором: дом, пальчиковый театр – дедушка, бабушка, внучка, Жучка; плоскостная репка; котенок – прищепка.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3" descr="C:\Users\MVideo\Desktop\9042279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071813"/>
            <a:ext cx="4622485" cy="32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3000372"/>
            <a:ext cx="4000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в одной деревушки да в маленькой избушке бабушка  (надеть куклу на большой палец правой руки) и дедушка (на указательный). Жили они, поживали, добра наживали.  А еще жили с бабушкой и дедушкой внучка (на средний палец), Жучка (на безымянный) и кошка (на мизинец). Жили они дружно, всегда друг другу помогали. Вот как-то раз захотелось дедушке с бабушкой каши вкусной. Пошли они в огород сорвать репку.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1784"/>
            <a:ext cx="7600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«Репка».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214422"/>
            <a:ext cx="50720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Тянут, тянут бабка с дедкой,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вытягивают большие пальцы.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земли большую репку.</a:t>
            </a: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Указательные.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пришла тут внучка,</a:t>
            </a: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Подбежала Жучка,</a:t>
            </a: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Безымянные.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тоже потянула.</a:t>
            </a: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Мизинцы.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держалась крепко,</a:t>
            </a: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 репку.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Вытянута репка!</a:t>
            </a:r>
          </a:p>
          <a:p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 руки вместе с репкой.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Сварила бабушка вкусную кашу и угостила всех: дедушку, внучку, Жучку и кошку.</a:t>
            </a:r>
          </a:p>
          <a:p>
            <a:r>
              <a:rPr lang="ru-RU" altLang="ru-RU" dirty="0" smtClean="0"/>
              <a:t> </a:t>
            </a:r>
            <a:endParaRPr lang="ru-RU" altLang="ru-RU" dirty="0"/>
          </a:p>
        </p:txBody>
      </p:sp>
      <p:pic>
        <p:nvPicPr>
          <p:cNvPr id="6" name="Рисунок 12" descr="пальчиковые сказ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643306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45751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MVideo\Desktop\Колпачки Курочка-Ряба\20180501_1717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357562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2736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с предметами</a:t>
            </a:r>
            <a:b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Пальчиковые игры с  предметами  привлекательны для детей 4—5 лет именно самими предметами. Они отличаются от пальчиковых игр с атрибутами тем, что предметы в первых играх необходимы, без них невозможно провести игру или упражнение.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5718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-92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6143" y="422406"/>
            <a:ext cx="7704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«Котенок»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прищепкой).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6100" y="2042651"/>
            <a:ext cx="41403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произнесении каждого слова дети «кусают» прищепками пальчики, начиная с указательного в прямом и обратном направлении со сменой рук.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Кусается сильно котенок глупыш,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думает: это не палец, а мышь,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я же играю с тобою,  малыш,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будешь кусаться – скажу тебе: «Кыш!»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Прищепка «кусает» каждый палец.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Логопед. Наигрался котенок, посадите его отдохнуть.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9" descr="пальчиковые сказ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556" y="2042651"/>
            <a:ext cx="3384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C:\Users\MVideo\Desktop\Рисунок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5888"/>
            <a:ext cx="33909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929066"/>
            <a:ext cx="3384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500042"/>
            <a:ext cx="28479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86256"/>
            <a:ext cx="34591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5" y="142852"/>
            <a:ext cx="8858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проведению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пальчиковых игр с ребёнком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86441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1.Перед игрой с ребёнком необходимо обсудить её содержание, сразу при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этом обрабатывая необходимые  жесты,  комбинации пальцев, движения.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Выполнять упражнение следует вместе с ребёнком, при этом демонстрируя собственную увлеченность игрой.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 повторных проведениях игры дети нередко начинают произносить текс частично ( особенно начало и окончание фраз).  Постепенно текст разучивается наизусть, дети произносят его целиком, соотнося слова с движениями.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Выбрав два или три упражнения, постепенно заменяйте их новыми.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Не ставьте перед ребёнком несколько сложных задач сразу.  Объем внимания у детей ограничен, и невыполнимая задача может «отбить» интерес к игре.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Вначале дети испытывают затруднение в выполнение многих упражнений. Поэтому отрабатываются упражнения постепенно и вначале выполняются пассивно, с помощью взрослого.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Никогда не принуждайте.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Попытайтесь разобраться в причинах  отказа,  если возможно, ликвидировать их  (например изменив задание) или поменяйте игру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9.Стимилируйте подпевание детей,  «не замечайте», если они поначалу делают что – то неправильно, поощряйте успехи.</a:t>
            </a: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ма\Desktop\image-4.jpg"/>
          <p:cNvPicPr>
            <a:picLocks noChangeAspect="1" noChangeArrowheads="1"/>
          </p:cNvPicPr>
          <p:nvPr/>
        </p:nvPicPr>
        <p:blipFill>
          <a:blip r:embed="rId3"/>
          <a:srcRect l="10703" t="28906" r="6051" b="5468"/>
          <a:stretch>
            <a:fillRect/>
          </a:stretch>
        </p:blipFill>
        <p:spPr bwMode="auto">
          <a:xfrm>
            <a:off x="7429520" y="142852"/>
            <a:ext cx="1553777" cy="1243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571612"/>
            <a:ext cx="5000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веселые упражнения для пальчиков и ручек, инсценировка с их помощью каких-либо стихотворений, историй, сказок.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Игры эти очень эмоциональны, увлекательны для детей, а также исключительно полезны для их общего развития: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Тренировка движений пальцев и кисти рук является важнейшим фактором, стимулирующим развитие ребенка, способствующим улучшению артикуляционных движений, подготовки кисти руки к письму и, что не менее важно, мощным средством, повышающим работоспособность коры головного мозга, стимулирующим развитие мышления ребенка.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2.Способствуют развитию творческой деятельности. Ведь руками можно «рассказывать» целые истории!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3.Активизируют моторику рук. Тем самым вырабатывается ловкость, умение управлять своими движениями. Пальцы и кисти приобретают хорошую подвижность, гибкость, исчезает скованность движений.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4.Помогают в игре формировать элементарные математические представления.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5.Учат ребенка концентрировать внимание и правильно его распределять.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6.Развивают память, ведь в пальчиковых играх нужно запоминать многое: и положение пальцев, и последовательность движений, да и просто стихи.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7.Развивают эмоциональность, формируют добрые взаимоотношения между детьми, а также  между взрослым и ребенком. 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14290"/>
            <a:ext cx="679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успешной игры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5072098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Садитесь друг напротив друга так, чтобы лица взрослого и ребёнка были на одной высоте и малыш видел, как вы поёте, а вы видели его лицо.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ребёнка до 3 лет хорошим результатом будет умение выполнять правильные движения пальчиками в то время, когда поёт взрослый или под фонограмму, поэтому для проведения пальчиковых игр с малышами не следует выбирать те, в которых темп слишком быстрый для ребёнка. Выбирайте песенки в среднем или медленном темпе.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первоначальном этапе активно помогайте малышу выполнять движения правильно, разучивайте игру без музыки (подпевая или проговаривая нараспев).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ребёнок усвоит упражнение - сокращайте свою непосредственную помощь, но продолжайте выполнять все действия вместе с ним (сидя напротив).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а\Desktop\image-9.JPG"/>
          <p:cNvPicPr>
            <a:picLocks noChangeAspect="1" noChangeArrowheads="1"/>
          </p:cNvPicPr>
          <p:nvPr/>
        </p:nvPicPr>
        <p:blipFill>
          <a:blip r:embed="rId3"/>
          <a:srcRect l="21107" t="21874" r="24952" b="5208"/>
          <a:stretch>
            <a:fillRect/>
          </a:stretch>
        </p:blipFill>
        <p:spPr bwMode="auto">
          <a:xfrm>
            <a:off x="5500694" y="1714488"/>
            <a:ext cx="3520849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153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условно    разделяются на три группы. Деление на группы связано не со степенью сложности упражнений, а с использованием различной наглядности и атрибутики.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1-я группа  - пальчиковые игры без предметов;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2-я группа – пальчиковые игры с использованием атрибутики;</a:t>
            </a:r>
          </a:p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3-я группа пальчиковые игры с предметами.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2053" name="Picture 5" descr="C:\Users\мама\Desktop\image-8.JPG"/>
          <p:cNvPicPr>
            <a:picLocks noChangeAspect="1" noChangeArrowheads="1"/>
          </p:cNvPicPr>
          <p:nvPr/>
        </p:nvPicPr>
        <p:blipFill>
          <a:blip r:embed="rId3"/>
          <a:srcRect l="11345" t="20724" b="40974"/>
          <a:stretch>
            <a:fillRect/>
          </a:stretch>
        </p:blipFill>
        <p:spPr bwMode="auto">
          <a:xfrm>
            <a:off x="5019405" y="3786166"/>
            <a:ext cx="3505458" cy="214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14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без предметов.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28343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игровых упражнениях данной группы особо важное значение получает игровая мотивация, так как именно она является привлекательным моментом, побуждающим ребенка действовать своими пальчиками. Здесь педагог рассказывает детям маленькие сказочки (можно с продолжением); сопровождает действия пальчиков стихами, содержащими указания, что надо делать детям. Все пальчиковые упражнения выполняются детьми при непосредственном участии педагогов (взрослых).К этой же группе игр относится театр теней: сложенные определенным образом пальцы рук при специальном освещении могут превратиться в сказочных персонажей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мама\Desktop\image-7.JPG"/>
          <p:cNvPicPr>
            <a:picLocks noChangeAspect="1" noChangeArrowheads="1"/>
          </p:cNvPicPr>
          <p:nvPr/>
        </p:nvPicPr>
        <p:blipFill>
          <a:blip r:embed="rId3"/>
          <a:srcRect l="2235" t="5894" r="3874" b="5692"/>
          <a:stretch>
            <a:fillRect/>
          </a:stretch>
        </p:blipFill>
        <p:spPr bwMode="auto">
          <a:xfrm>
            <a:off x="4929190" y="2643182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Пальчиковая игра с постепенным ускорением темпа</a:t>
            </a:r>
            <a:r>
              <a:rPr lang="ru-RU" sz="1400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Овечка»</a:t>
            </a:r>
            <a:endParaRPr lang="ru-RU" sz="1200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Вот кудрявая овечка, (растопыренные пальчики)</a:t>
            </a:r>
            <a:endParaRPr lang="ru-RU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Шерстка белая в колечках. (Соединить все пальцы в колечки)</a:t>
            </a:r>
            <a:endParaRPr lang="ru-RU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Шерстка мягкая, густая – (плавные движения руками «как кошечка»)</a:t>
            </a:r>
            <a:endParaRPr lang="ru-RU" dirty="0" smtClean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Шубка у овцы такая! (хлопки руками)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5" name="Picture 2" descr="http://russiafaq.ru/netcat_files/89/105/ovts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9425" y="2428868"/>
            <a:ext cx="35845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6500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движений к пальчиковой игре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«Дождик, дождик, посильней</a:t>
            </a:r>
            <a:endParaRPr lang="ru-RU" alt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Будет травка зеленей,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Вырастут цветочки-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 кругленьком лужочке»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s47.radikal.ru/i115/1101/ee/728e265c6bc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b="23195"/>
          <a:stretch/>
        </p:blipFill>
        <p:spPr bwMode="auto">
          <a:xfrm>
            <a:off x="6346076" y="1214422"/>
            <a:ext cx="2797924" cy="2128798"/>
          </a:xfrm>
          <a:prstGeom prst="rect">
            <a:avLst/>
          </a:prstGeom>
          <a:noFill/>
          <a:extLst/>
        </p:spPr>
      </p:pic>
      <p:pic>
        <p:nvPicPr>
          <p:cNvPr id="6" name="Picture 2" descr="http://img-fotki.yandex.ru/get/6208/102699435.69c/0_8926c_eb18cf3c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5250" y="3071810"/>
            <a:ext cx="6308750" cy="343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2007" y="342645"/>
            <a:ext cx="5799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Пропевание пальчиковых игр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6"/>
            <a:ext cx="4572000" cy="360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Образная, яркая, весёлая музыка аудиозаписи способствует развитию у детей музыкальных способностей: слуха, вокальных навыков, музыкальной памяти, ритма, а также создаёт благоприятную атмосферу для занятий.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Методика Железновой Е.С. Железнова С.С.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" name="Picture 3" descr="J:\Л.Ю\пальчики\1233036110_oblozhk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7152">
            <a:off x="5970588" y="1298575"/>
            <a:ext cx="2190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J:\Л.Ю\пальчики\1233035463_oblozhk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0446">
            <a:off x="6591339" y="3474992"/>
            <a:ext cx="2190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Desktop\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 с использованием атрибутики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5572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пальчиковых играх второй группы используется различная атрибутика, которая повышает интерес детей к их проигрыванию. Педагогам рекомендуется использовать в качестве атрибутов перчатки (лучше детские), на каждом пальчике которых вышиваются глазки, носик, ротик. Наряду с перчатками используются пробки от флаконов с приклеенными или нарисованными лицами человечков, мордочками животных. Детям нравится надевать на пальчики вырезанные головки или прикреплять фигурки к пальцам с помощью бельевой резинки. У нас в группе есть вот такие человечки-колпачки и тряпичные народные куколки на каждый палец: зайчик на пальчик, цветные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резинки для волос и т.д.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мама\Desktop\image-10.JPG"/>
          <p:cNvPicPr>
            <a:picLocks noChangeAspect="1" noChangeArrowheads="1"/>
          </p:cNvPicPr>
          <p:nvPr/>
        </p:nvPicPr>
        <p:blipFill>
          <a:blip r:embed="rId3"/>
          <a:srcRect l="8755" t="4500" r="19844"/>
          <a:stretch>
            <a:fillRect/>
          </a:stretch>
        </p:blipFill>
        <p:spPr bwMode="auto">
          <a:xfrm>
            <a:off x="5929322" y="2714620"/>
            <a:ext cx="2886069" cy="250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1184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Пользователь Windows</cp:lastModifiedBy>
  <cp:revision>16</cp:revision>
  <dcterms:created xsi:type="dcterms:W3CDTF">2020-03-18T07:34:25Z</dcterms:created>
  <dcterms:modified xsi:type="dcterms:W3CDTF">2020-03-30T12:47:54Z</dcterms:modified>
</cp:coreProperties>
</file>