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86" r:id="rId2"/>
    <p:sldId id="256" r:id="rId3"/>
    <p:sldId id="257" r:id="rId4"/>
    <p:sldId id="258" r:id="rId5"/>
    <p:sldId id="284" r:id="rId6"/>
    <p:sldId id="259" r:id="rId7"/>
    <p:sldId id="261" r:id="rId8"/>
    <p:sldId id="263" r:id="rId9"/>
    <p:sldId id="265" r:id="rId10"/>
    <p:sldId id="267" r:id="rId11"/>
    <p:sldId id="269" r:id="rId12"/>
    <p:sldId id="285" r:id="rId13"/>
    <p:sldId id="276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18" d="100"/>
          <a:sy n="11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D69E7-8D2C-4193-B09D-BF0CC463ED63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E3B83-AE17-405D-8F51-EA1B5711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3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110E34-0E0D-4D05-9CC3-EB43EEB94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152C8-3EF7-4A57-93D6-865C2EF3021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110E34-0E0D-4D05-9CC3-EB43EEB94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3813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« ЗИМА.ЗИМУЮЩИЕ ПТИЦЫ»</a:t>
            </a:r>
            <a:endParaRPr lang="ru-RU" sz="2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Содержимое 3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00503">
            <a:off x="6136414" y="862271"/>
            <a:ext cx="26289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5" descr="супер картинки 7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340768"/>
            <a:ext cx="3636707" cy="5112568"/>
          </a:xfrm>
          <a:prstGeom prst="rect">
            <a:avLst/>
          </a:prstGeom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317616">
            <a:off x="3915166" y="1537582"/>
            <a:ext cx="2394051" cy="277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15946">
            <a:off x="5314299" y="4350379"/>
            <a:ext cx="2918128" cy="218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528" y="188640"/>
            <a:ext cx="28563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</a:rPr>
              <a:t>Кар-кар-кар!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solidFill>
                  <a:srgbClr val="000000"/>
                </a:solidFill>
              </a:rPr>
              <a:t>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</a:rPr>
              <a:t>ричит плутовка.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</a:rPr>
              <a:t> Ну и ловкая воровка!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</a:rPr>
              <a:t>Все блестящие вещицы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</a:rPr>
              <a:t>Очень любит эта птица!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</a:rPr>
              <a:t> И она вам всем знакома,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solidFill>
                  <a:srgbClr val="000000"/>
                </a:solidFill>
              </a:rPr>
              <a:t>Как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</a:rPr>
              <a:t>зовут ее? ... </a:t>
            </a:r>
          </a:p>
        </p:txBody>
      </p:sp>
      <p:pic>
        <p:nvPicPr>
          <p:cNvPr id="4" name="Содержимое 4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260648"/>
            <a:ext cx="544752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3240360" cy="20742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  <a:t>Хоть я не молоток -</a:t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  <a:t>По дереву стучу:</a:t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  <a:t>В нем каждый уголок</a:t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  <a:t>Обследовать хочу.</a:t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  <a:t>Хожу я в шапке красной</a:t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  <a:t>И акробат прекрасный.</a:t>
            </a:r>
            <a:endParaRPr lang="ru-RU" sz="2200" b="0" dirty="0">
              <a:effectLst/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142852"/>
            <a:ext cx="5437838" cy="64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Всю ночь летает –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 Мышей добывает.</a:t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>А станет светло –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 Спать летит в дупло.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188640"/>
            <a:ext cx="558413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1714488"/>
            <a:ext cx="5715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188641"/>
            <a:ext cx="543840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260648"/>
            <a:ext cx="3240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Кружат снежные метели, 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По ночам трещит мороз.</a:t>
            </a:r>
            <a:endParaRPr lang="ru-RU" dirty="0" smtClean="0"/>
          </a:p>
          <a:p>
            <a:r>
              <a:rPr lang="ru-RU" sz="2000" dirty="0" smtClean="0">
                <a:solidFill>
                  <a:srgbClr val="000000"/>
                </a:solidFill>
              </a:rPr>
              <a:t>На вершине пышной ели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Ловко шишку лущит клест.</a:t>
            </a:r>
          </a:p>
          <a:p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Он мороза не боится,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Не страшна ему зима!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Ель густая дарит птице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Золотые семена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5" y="2714620"/>
            <a:ext cx="3143245" cy="23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4929198"/>
            <a:ext cx="328479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142852"/>
            <a:ext cx="2428860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357430"/>
            <a:ext cx="285748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142852"/>
            <a:ext cx="31577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2371724" cy="238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500570"/>
            <a:ext cx="210026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71736" y="2285992"/>
            <a:ext cx="441696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43570" y="4758811"/>
            <a:ext cx="3157542" cy="20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00108"/>
            <a:ext cx="8229600" cy="4857784"/>
          </a:xfrm>
        </p:spPr>
        <p:txBody>
          <a:bodyPr bIns="1512000"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/>
              <a:t>Дел у меня немало – </a:t>
            </a:r>
            <a:br>
              <a:rPr lang="ru-RU" sz="4000" dirty="0" smtClean="0"/>
            </a:br>
            <a:r>
              <a:rPr lang="ru-RU" sz="4000" dirty="0" smtClean="0"/>
              <a:t>Я белым одеялом</a:t>
            </a:r>
            <a:br>
              <a:rPr lang="ru-RU" sz="4000" dirty="0" smtClean="0"/>
            </a:br>
            <a:r>
              <a:rPr lang="ru-RU" sz="4000" dirty="0" smtClean="0"/>
              <a:t>Всю землю укрываю,</a:t>
            </a:r>
            <a:br>
              <a:rPr lang="ru-RU" sz="4000" dirty="0" smtClean="0"/>
            </a:br>
            <a:r>
              <a:rPr lang="ru-RU" sz="4000" dirty="0" smtClean="0"/>
              <a:t>В лед реки убираю,</a:t>
            </a:r>
            <a:br>
              <a:rPr lang="ru-RU" sz="4000" dirty="0" smtClean="0"/>
            </a:br>
            <a:r>
              <a:rPr lang="ru-RU" sz="4000" dirty="0" smtClean="0"/>
              <a:t>белю поля, дома,</a:t>
            </a:r>
            <a:br>
              <a:rPr lang="ru-RU" sz="4000" dirty="0" smtClean="0"/>
            </a:br>
            <a:r>
              <a:rPr lang="ru-RU" sz="4000" dirty="0" smtClean="0"/>
              <a:t>А зовут меня ……..</a:t>
            </a:r>
            <a:endParaRPr lang="ru-RU" sz="4000" dirty="0"/>
          </a:p>
        </p:txBody>
      </p:sp>
    </p:spTree>
  </p:cSld>
  <p:clrMapOvr>
    <a:masterClrMapping/>
  </p:clrMapOvr>
  <p:transition spd="slow" advTm="23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упер картинки 7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571480"/>
            <a:ext cx="7437941" cy="573784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16632"/>
            <a:ext cx="3024336" cy="6408712"/>
          </a:xfrm>
        </p:spPr>
        <p:txBody>
          <a:bodyPr>
            <a:normAutofit/>
          </a:bodyPr>
          <a:lstStyle/>
          <a:p>
            <a:pPr algn="l"/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Снег укрыл стволы и корни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Елей, сосен и ракит;</a:t>
            </a: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Иней хрупкий и узорный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На ветвях берез лежит.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Все бело – тропинки, кочки.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И уснули до весны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На ветвях деревьев почки,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Спят они и видят сны.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Снег свисает бахромою,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А коряги и пеньки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Под пушистой пеленою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Оживают, как зверьки.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Вот зайчишка, вот лисица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В пышной  шубе меховой,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Вот на сук уселась птица,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Вертит снежной головой.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Словно в сказке открывает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Лес – волшебник чудеса: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Ледяная, но живая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Леса зимнего краса!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latin typeface="+mn-lt"/>
              </a:rPr>
            </a:b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16705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9" y="188640"/>
            <a:ext cx="5510986" cy="6264696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5602634"/>
          </a:xfrm>
        </p:spPr>
        <p:txBody>
          <a:bodyPr>
            <a:normAutofit/>
          </a:bodyPr>
          <a:lstStyle/>
          <a:p>
            <a:pPr algn="l"/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Вновь разгулялась вьюга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срывает снежные шапки.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Совсем замерзла пичуга – 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Сидит, поджимая лапки.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Набок головку клонит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И прячет ее под крыло,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А ельник от ветра стонет,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И поле белым – бело.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Не видно в лесу тропинок,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В тулупах кусты стоят.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Уснувших жуков и личинок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Укрыл под корой снегопад.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Лети же, пичуга, к людям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И прячься скорей за окном, 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А мы кормить тебя будем 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крошками хлеба, пшеном.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sz="18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sz="180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1357298"/>
            <a:ext cx="5560833" cy="370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60648"/>
            <a:ext cx="3600400" cy="2304256"/>
          </a:xfrm>
        </p:spPr>
        <p:txBody>
          <a:bodyPr>
            <a:noAutofit/>
          </a:bodyPr>
          <a:lstStyle/>
          <a:p>
            <a:pPr algn="l"/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Красногрудый, чернокрылый,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Любит  зернышки клевать,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С первым снегом на рябине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Он появится опять.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endParaRPr lang="ru-RU" sz="2000" b="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188640"/>
            <a:ext cx="515892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4005064"/>
            <a:ext cx="3024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Стынут лапки на морозе,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У сосны и ели.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Что за чудо? – на березе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Яблоки поспели.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Подойду поближе к ней,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И глазам не верится – 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Стайка алых снегирей 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Облепила деревце.</a:t>
            </a:r>
            <a:endParaRPr lang="ru-RU" sz="2000" dirty="0"/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116632"/>
            <a:ext cx="515892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2808312" cy="1498178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Непоседа пестрая,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Птица длиннохвостая,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Птица говорливая,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Самая болтливая</a:t>
            </a:r>
            <a:endParaRPr lang="ru-RU" sz="2000" b="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3" name="Содержимое 3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188640"/>
            <a:ext cx="55092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1498178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Чик –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+mn-lt"/>
              </a:rPr>
              <a:t>чирик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!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К зернышкам прыг!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Клюй, не робей!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Кто это?</a:t>
            </a:r>
            <a:endParaRPr lang="ru-RU" sz="2000" b="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3" name="Содержимое 4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188640"/>
            <a:ext cx="4980407" cy="635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1426170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Синяя косынка, темненькая спинка. 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Маленькая птичка 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Звать её ...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Содержимое 6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1556792"/>
            <a:ext cx="579844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6156176" y="1844824"/>
            <a:ext cx="2818656" cy="3600400"/>
          </a:xfrm>
          <a:prstGeom prst="rect">
            <a:avLst/>
          </a:prstGeom>
        </p:spPr>
        <p:txBody>
          <a:bodyPr vert="horz" anchor="ctr">
            <a:normAutofit fontScale="97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0000"/>
                </a:solidFill>
                <a:uLnTx/>
                <a:uFillTx/>
                <a:ea typeface="+mj-ea"/>
                <a:cs typeface="+mj-cs"/>
              </a:rPr>
              <a:t>Все</a:t>
            </a:r>
            <a:r>
              <a:rPr kumimoji="0" lang="ru-RU" sz="2000" i="0" u="none" strike="noStrike" kern="1200" cap="none" spc="0" normalizeH="0" noProof="0" dirty="0" smtClean="0">
                <a:ln w="6350">
                  <a:noFill/>
                </a:ln>
                <a:solidFill>
                  <a:srgbClr val="000000"/>
                </a:solidFill>
                <a:uLnTx/>
                <a:uFillTx/>
                <a:ea typeface="+mj-ea"/>
                <a:cs typeface="+mj-cs"/>
              </a:rPr>
              <a:t> тропинки занесло,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Снег блестит, искрится,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Стукнула в мое окно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Клювиком синица.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За окно повешу ей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Я кусочек сала,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Чтоб теплей и веселей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n w="6350">
                  <a:noFill/>
                </a:ln>
                <a:solidFill>
                  <a:srgbClr val="000000"/>
                </a:solidFill>
                <a:ea typeface="+mj-ea"/>
                <a:cs typeface="+mj-cs"/>
              </a:rPr>
              <a:t>Бедной птахе стало.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aseline="0" dirty="0" smtClean="0">
              <a:ln w="6350">
                <a:noFill/>
              </a:ln>
              <a:solidFill>
                <a:srgbClr val="000000"/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251</TotalTime>
  <Words>176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« ЗИМА.ЗИМУЮЩИЕ ПТИЦЫ»</vt:lpstr>
      <vt:lpstr>         Дел у меня немало –  Я белым одеялом Всю землю укрываю, В лед реки убираю, белю поля, дома, А зовут меня ……..</vt:lpstr>
      <vt:lpstr>Презентация PowerPoint</vt:lpstr>
      <vt:lpstr>Снег укрыл стволы и корни Елей, сосен и ракит; Иней хрупкий и узорный На ветвях берез лежит. Все бело – тропинки, кочки. И уснули до весны На ветвях деревьев почки, Спят они и видят сны. Снег свисает бахромою, А коряги и пеньки Под пушистой пеленою Оживают, как зверьки. Вот зайчишка, вот лисица В пышной  шубе меховой, Вот на сук уселась птица, Вертит снежной головой. Словно в сказке открывает Лес – волшебник чудеса: Ледяная, но живая Леса зимнего краса! </vt:lpstr>
      <vt:lpstr>Вновь разгулялась вьюга срывает снежные шапки. Совсем замерзла пичуга –  Сидит, поджимая лапки. Набок головку клонит И прячет ее под крыло, А ельник от ветра стонет, И поле белым – бело. Не видно в лесу тропинок, В тулупах кусты стоят. Уснувших жуков и личинок Укрыл под корой снегопад. Лети же, пичуга, к людям И прячься скорей за окном,  А мы кормить тебя будем  крошками хлеба, пшеном. </vt:lpstr>
      <vt:lpstr>Красногрудый, чернокрылый, Любит  зернышки клевать, С первым снегом на рябине Он появится опять.  </vt:lpstr>
      <vt:lpstr>Непоседа пестрая, Птица длиннохвостая, Птица говорливая, Самая болтливая</vt:lpstr>
      <vt:lpstr>Чик – чирик! К зернышкам прыг! Клюй, не робей! Кто это?</vt:lpstr>
      <vt:lpstr>Синяя косынка, темненькая спинка.  Маленькая птичка  Звать её ...  </vt:lpstr>
      <vt:lpstr>Презентация PowerPoint</vt:lpstr>
      <vt:lpstr>Хоть я не молоток - По дереву стучу: В нем каждый уголок Обследовать хочу. Хожу я в шапке красной И акробат прекрасный.</vt:lpstr>
      <vt:lpstr>Презентация PowerPoint</vt:lpstr>
      <vt:lpstr>Презентация PowerPoint</vt:lpstr>
      <vt:lpstr>Презентация PowerPoint</vt:lpstr>
    </vt:vector>
  </TitlesOfParts>
  <Company>НЕТ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 у меня немало –  Я белым одеялом Всю землю укрываю, В лед реки убираю, белю поля, дома, А зовут меня ……..</dc:title>
  <dc:creator>Кравчук</dc:creator>
  <cp:lastModifiedBy>Оксана</cp:lastModifiedBy>
  <cp:revision>32</cp:revision>
  <dcterms:created xsi:type="dcterms:W3CDTF">2008-10-18T11:41:54Z</dcterms:created>
  <dcterms:modified xsi:type="dcterms:W3CDTF">2017-03-18T15:35:04Z</dcterms:modified>
</cp:coreProperties>
</file>