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360" y="4149080"/>
            <a:ext cx="8229600" cy="165618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Спортивный праздник </a:t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>«Салют, Олимпиада» </a:t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6432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3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56"/>
            <a:ext cx="8229600" cy="95287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Мы будущие Олимпийцы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D:\User Data\Documents\Ласточка\Олимпиада\фото отчет\P10904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96752"/>
            <a:ext cx="5120568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User Data\Documents\Ласточка\Олимпиада\фото отчет\P10904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2286758" cy="304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46" y="4259346"/>
            <a:ext cx="3312368" cy="24842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20" y="5301208"/>
            <a:ext cx="4976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Мы  будущее России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29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7317432"/>
            <a:ext cx="8229600" cy="11381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0986"/>
            <a:ext cx="1817411" cy="316835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569300"/>
            <a:ext cx="4032448" cy="30243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767" y="2492670"/>
            <a:ext cx="3208713" cy="4278284"/>
          </a:xfrm>
          <a:prstGeom prst="rect">
            <a:avLst/>
          </a:prstGeo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148" y="260648"/>
            <a:ext cx="3146939" cy="3096344"/>
          </a:xfrm>
        </p:spPr>
      </p:pic>
      <p:sp>
        <p:nvSpPr>
          <p:cNvPr id="13" name="TextBox 12"/>
          <p:cNvSpPr txBox="1"/>
          <p:nvPr/>
        </p:nvSpPr>
        <p:spPr>
          <a:xfrm>
            <a:off x="5508104" y="260648"/>
            <a:ext cx="3635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Мы быстрые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          ловкие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                умелые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72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Мы сильные и дружные!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72" y="1196752"/>
            <a:ext cx="4536504" cy="340237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21340"/>
            <a:ext cx="3997892" cy="2998419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 flipV="1">
            <a:off x="9396536" y="1484784"/>
            <a:ext cx="4038600" cy="1154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" name="Picture 2" descr="D:\User Data\Downloads\символ олимпиад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128" y="1196752"/>
            <a:ext cx="3997892" cy="199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98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Мы победители!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56992"/>
            <a:ext cx="4416490" cy="331236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" y="908720"/>
            <a:ext cx="4512501" cy="3384376"/>
          </a:xfrm>
        </p:spPr>
      </p:pic>
    </p:spTree>
    <p:extLst>
      <p:ext uri="{BB962C8B-B14F-4D97-AF65-F5344CB8AC3E}">
        <p14:creationId xmlns:p14="http://schemas.microsoft.com/office/powerpoint/2010/main" val="152263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1" y="1040001"/>
            <a:ext cx="4772542" cy="35794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981" y="3573015"/>
            <a:ext cx="4392019" cy="32940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260648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</a:t>
            </a:r>
            <a:r>
              <a:rPr lang="ru-RU" sz="4400" b="1" dirty="0" smtClean="0">
                <a:solidFill>
                  <a:srgbClr val="FF0000"/>
                </a:solidFill>
              </a:rPr>
              <a:t>Победа за нами!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71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27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Спортивный праздник  «Салют, Олимпиада»  </vt:lpstr>
      <vt:lpstr>Мы будущие Олимпийцы</vt:lpstr>
      <vt:lpstr>Презентация PowerPoint</vt:lpstr>
      <vt:lpstr>Мы сильные и дружные!</vt:lpstr>
      <vt:lpstr>Мы победители!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будущие Олимпийцы</dc:title>
  <dc:creator>NEO</dc:creator>
  <cp:lastModifiedBy>NEO</cp:lastModifiedBy>
  <cp:revision>25</cp:revision>
  <dcterms:created xsi:type="dcterms:W3CDTF">2016-01-31T07:11:09Z</dcterms:created>
  <dcterms:modified xsi:type="dcterms:W3CDTF">2016-02-03T17:39:52Z</dcterms:modified>
</cp:coreProperties>
</file>