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6600"/>
    <a:srgbClr val="FFCC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60AA3-19DB-45FF-A22A-89D3C70BFD14}" type="datetimeFigureOut">
              <a:rPr lang="ru-RU"/>
              <a:pPr>
                <a:defRPr/>
              </a:pPr>
              <a:t>23.07.2017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D6428-3F5F-441D-A69C-55E14AB99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FB28F-E2BD-4E66-A8D7-C44877792F25}" type="datetimeFigureOut">
              <a:rPr lang="ru-RU"/>
              <a:pPr>
                <a:defRPr/>
              </a:pPr>
              <a:t>23.07.2017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7137C-5370-4E2A-AC49-CD4816EDB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D83CE-9FD8-4C97-85EC-714B1772133F}" type="datetimeFigureOut">
              <a:rPr lang="ru-RU"/>
              <a:pPr>
                <a:defRPr/>
              </a:pPr>
              <a:t>23.07.2017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4065D-D076-4A66-95C7-5D63E2139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E86A5-2055-44A4-8EC4-725D55D820C8}" type="datetimeFigureOut">
              <a:rPr lang="ru-RU"/>
              <a:pPr>
                <a:defRPr/>
              </a:pPr>
              <a:t>23.07.2017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3855C-F10A-4E7A-ABE4-34F177EB7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6E795-6C48-4AA6-8490-D651634D162B}" type="datetimeFigureOut">
              <a:rPr lang="ru-RU"/>
              <a:pPr>
                <a:defRPr/>
              </a:pPr>
              <a:t>23.07.2017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42B73-D6B3-4FF4-805D-07519E84B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7D528-8765-4B66-8481-CC72CB644C94}" type="datetimeFigureOut">
              <a:rPr lang="ru-RU"/>
              <a:pPr>
                <a:defRPr/>
              </a:pPr>
              <a:t>23.07.2017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A35CD-E175-4024-90D5-95E977869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9DBB8-0D96-4DB7-878A-A06810105FA6}" type="datetimeFigureOut">
              <a:rPr lang="ru-RU"/>
              <a:pPr>
                <a:defRPr/>
              </a:pPr>
              <a:t>23.07.2017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A671D-B3F6-485D-A527-8BD01A9F2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2438C-C2E2-4311-AA88-3A1BD6CEAD05}" type="datetimeFigureOut">
              <a:rPr lang="ru-RU"/>
              <a:pPr>
                <a:defRPr/>
              </a:pPr>
              <a:t>23.07.2017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22ADB-450F-4447-AC1D-0F39A5D1D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B2B02-52CC-40B2-8FC0-C4D988EE2226}" type="datetimeFigureOut">
              <a:rPr lang="ru-RU"/>
              <a:pPr>
                <a:defRPr/>
              </a:pPr>
              <a:t>23.07.2017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0C1B2-0143-429B-8A75-AAA8B1F42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C5DC3-4ABC-46CA-A5B6-34A4381C61EB}" type="datetimeFigureOut">
              <a:rPr lang="ru-RU"/>
              <a:pPr>
                <a:defRPr/>
              </a:pPr>
              <a:t>23.07.2017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58E86-0172-420B-89FF-3026F2CC2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F8CF9-8C5E-4035-A826-FF4F35170566}" type="datetimeFigureOut">
              <a:rPr lang="ru-RU"/>
              <a:pPr>
                <a:defRPr/>
              </a:pPr>
              <a:t>23.07.2017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27988-FC9C-4D2C-8223-B7566B57C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7E52F1-02CD-471B-8A50-ACDBE1B8F6A6}" type="datetimeFigureOut">
              <a:rPr lang="ru-RU"/>
              <a:pPr>
                <a:defRPr/>
              </a:pPr>
              <a:t>23.07.2017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343C36-A837-413F-A6AC-E1E3262DF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950" y="115888"/>
            <a:ext cx="8785225" cy="6626225"/>
          </a:xfrm>
        </p:spPr>
        <p:txBody>
          <a:bodyPr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МЕТОДИКА ЭКОЛОГИЧЕСКАГО ОБРАЗОВАНИЯ</a:t>
            </a:r>
          </a:p>
          <a:p>
            <a:pPr marL="0" indent="0">
              <a:buFont typeface="Wingdings 2" pitchFamily="18" charset="2"/>
              <a:buNone/>
            </a:pPr>
            <a:endParaRPr lang="ru-RU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Font typeface="Wingdings 2" pitchFamily="18" charset="2"/>
              <a:buNone/>
            </a:pPr>
            <a:r>
              <a:rPr lang="ru-RU" sz="36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Экологическая сказка: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3600" b="1" i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«СКАЗКА О СЕРОМ ПЁРЫШКЕ»</a:t>
            </a:r>
            <a:endParaRPr lang="ru-RU" sz="2200" smtClean="0">
              <a:cs typeface="Times New Roman" pitchFamily="18" charset="0"/>
            </a:endParaRPr>
          </a:p>
          <a:p>
            <a:pPr marL="0" indent="0">
              <a:buFont typeface="Wingdings 2" pitchFamily="18" charset="2"/>
              <a:buNone/>
            </a:pPr>
            <a:endParaRPr lang="ru-RU" sz="2200" smtClean="0">
              <a:cs typeface="Times New Roman" pitchFamily="18" charset="0"/>
            </a:endParaRPr>
          </a:p>
          <a:p>
            <a:pPr marL="0" indent="0">
              <a:buFont typeface="Wingdings 2" pitchFamily="18" charset="2"/>
              <a:buNone/>
            </a:pPr>
            <a:r>
              <a:rPr lang="ru-RU" sz="2200" b="1" smtClean="0">
                <a:cs typeface="Times New Roman" pitchFamily="18" charset="0"/>
              </a:rPr>
              <a:t>                                                                                         Рахиль Баумволь</a:t>
            </a:r>
          </a:p>
          <a:p>
            <a:pPr marL="0" indent="0">
              <a:buFont typeface="Wingdings 2" pitchFamily="18" charset="2"/>
              <a:buNone/>
            </a:pPr>
            <a:endParaRPr lang="ru-RU" sz="2200" smtClean="0">
              <a:cs typeface="Times New Roman" pitchFamily="18" charset="0"/>
            </a:endParaRPr>
          </a:p>
          <a:p>
            <a:pPr marL="0" indent="0">
              <a:buFont typeface="Wingdings 2" pitchFamily="18" charset="2"/>
              <a:buNone/>
            </a:pPr>
            <a:endParaRPr lang="ru-RU" sz="2200" smtClean="0">
              <a:cs typeface="Times New Roman" pitchFamily="18" charset="0"/>
            </a:endParaRPr>
          </a:p>
          <a:p>
            <a:pPr marL="0" indent="0">
              <a:buFont typeface="Wingdings 2" pitchFamily="18" charset="2"/>
              <a:buNone/>
            </a:pPr>
            <a:r>
              <a:rPr lang="ru-RU" smtClean="0"/>
              <a:t> </a:t>
            </a:r>
          </a:p>
          <a:p>
            <a:pPr marL="0" indent="0"/>
            <a:endParaRPr lang="ru-RU" smtClean="0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4508500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88913"/>
            <a:ext cx="4968875" cy="6480175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 сказка о маленьком сером пёрышке. 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Оно выпало из крыла какой-то птички, когда она чистила клювом себе перья. 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подхватил ветер и стал спрашивать, чьё оно и откуда. 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пёрышко не помнило про себя ничего. 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Оно только трепетало всеми своими пушинками, подставляя, каждую из них под струю воздуха. Оно перебирало ими, как крошечными тонкими пальчиками.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летело пёрышко пока не встретился ему…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C:\Users\пользователь\Desktop\57865776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3675" y="188913"/>
            <a:ext cx="38592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5450" y="3500438"/>
            <a:ext cx="22320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ая прямоугольная выноска 6"/>
          <p:cNvSpPr/>
          <p:nvPr/>
        </p:nvSpPr>
        <p:spPr>
          <a:xfrm>
            <a:off x="179388" y="268288"/>
            <a:ext cx="2197100" cy="1589087"/>
          </a:xfrm>
          <a:prstGeom prst="wedgeRoundRectCallout">
            <a:avLst>
              <a:gd name="adj1" fmla="val 153057"/>
              <a:gd name="adj2" fmla="val 72270"/>
              <a:gd name="adj3" fmla="val 16667"/>
            </a:avLst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11960" y="116632"/>
            <a:ext cx="4474839" cy="18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i="1" dirty="0" smtClean="0">
                <a:solidFill>
                  <a:srgbClr val="CC6600"/>
                </a:solidFill>
              </a:rPr>
              <a:t>ПЕТУХ</a:t>
            </a:r>
            <a:endParaRPr lang="ru-RU" sz="5400" i="1" dirty="0">
              <a:solidFill>
                <a:srgbClr val="CC6600"/>
              </a:solidFill>
            </a:endParaRPr>
          </a:p>
        </p:txBody>
      </p:sp>
      <p:pic>
        <p:nvPicPr>
          <p:cNvPr id="15363" name="Picture 2" descr="C:\Users\пользователь\Desktop\0338d149e49e9bd73b8f4a37cb123074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11863" y="2205038"/>
            <a:ext cx="2921000" cy="2952750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07950" y="2565400"/>
            <a:ext cx="6119813" cy="4176713"/>
          </a:xfrm>
        </p:spPr>
        <p:txBody>
          <a:bodyPr>
            <a:normAutofit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dirty="0" smtClean="0"/>
              <a:t>-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Возьми меня, петух, к себе в крыло!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петух как закукарекает: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-Я петух, у меня красивые перья, а ты, пёрышко, неприглядное, лети себе дальше.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Полетело пёрышко дальше и встретило …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775" y="374650"/>
            <a:ext cx="1836738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536504" cy="178621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i="1" dirty="0" smtClean="0">
                <a:solidFill>
                  <a:srgbClr val="0070C0"/>
                </a:solidFill>
              </a:rPr>
              <a:t>ПОПУГАЙ</a:t>
            </a:r>
            <a:endParaRPr lang="ru-RU" sz="5400" i="1" dirty="0">
              <a:solidFill>
                <a:srgbClr val="0070C0"/>
              </a:solidFill>
            </a:endParaRPr>
          </a:p>
        </p:txBody>
      </p:sp>
      <p:pic>
        <p:nvPicPr>
          <p:cNvPr id="16386" name="Picture 2" descr="C:\Users\пользователь\Desktop\0_7a3fc_3348d7b_XL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51475" y="3328988"/>
            <a:ext cx="3673475" cy="352901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H="1">
            <a:off x="179388" y="2205038"/>
            <a:ext cx="5400675" cy="4537075"/>
          </a:xfrm>
        </p:spPr>
        <p:txBody>
          <a:bodyPr>
            <a:normAutofit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Возьми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меня,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попугай,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себе в крыло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попугай ему в ответ: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Я попугай у меня пёстрые перья, а ты, пёрышко, серое, неприметное.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Лети себе дальше.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Полетело дальше серое пёрышко. Летит , по ветру стелется.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Встретило оно…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24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775" y="374650"/>
            <a:ext cx="1836738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79388" y="268288"/>
            <a:ext cx="2197100" cy="1589087"/>
          </a:xfrm>
          <a:prstGeom prst="wedgeRoundRectCallout">
            <a:avLst>
              <a:gd name="adj1" fmla="val 153057"/>
              <a:gd name="adj2" fmla="val 72270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i="1" dirty="0" smtClean="0">
                <a:solidFill>
                  <a:srgbClr val="FF0066"/>
                </a:solidFill>
              </a:rPr>
              <a:t>ПАВЛИН</a:t>
            </a:r>
            <a:endParaRPr lang="ru-RU" sz="5400" i="1" dirty="0">
              <a:solidFill>
                <a:srgbClr val="FF0066"/>
              </a:solidFill>
            </a:endParaRPr>
          </a:p>
        </p:txBody>
      </p:sp>
      <p:pic>
        <p:nvPicPr>
          <p:cNvPr id="17410" name="Picture 2" descr="C:\Users\пользователь\Desktop\1080853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659563" y="1700213"/>
            <a:ext cx="2376487" cy="4743450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50825" y="2276475"/>
            <a:ext cx="6192838" cy="4392613"/>
          </a:xfrm>
        </p:spPr>
        <p:txBody>
          <a:bodyPr>
            <a:normAutofit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ПРОСИТ пёрышко павлина: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Возьми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меня,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павлин,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себе в крыло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павлин ему говорит: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Я павлин, у меня особенные перья,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ты, пёрышко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обыкновенное.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Лети себе дальше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Летит дальше серое пёрышко, распустившись на ветру, видит…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788" y="314325"/>
            <a:ext cx="197802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157163" y="193675"/>
            <a:ext cx="2327275" cy="1722438"/>
          </a:xfrm>
          <a:prstGeom prst="wedgeRoundRectCallout">
            <a:avLst>
              <a:gd name="adj1" fmla="val 153057"/>
              <a:gd name="adj2" fmla="val 72270"/>
              <a:gd name="adj3" fmla="val 16667"/>
            </a:avLst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пользователь\Desktop\klnzq7z1qnzu7yg5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115888"/>
            <a:ext cx="3478213" cy="2449512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63513" y="2565400"/>
            <a:ext cx="6569075" cy="4176713"/>
          </a:xfrm>
        </p:spPr>
        <p:txBody>
          <a:bodyPr>
            <a:normAutofit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Какую-то маленькую птичку и просит её: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Возьми меня хоть ты , маленькая птичка, к себе в крыло!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-Хорошо – ответила птичка</a:t>
            </a:r>
            <a:r>
              <a:rPr lang="ru-RU" sz="2400" dirty="0" smtClean="0"/>
              <a:t>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Серое пёрышко прильнуло к её крылу – уж очень оно устало.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 гордая птичка , - подумало серое пёрышко, - да и чем ей гордиться: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кукарекает, не распускает хвоста веером, а всё же интересно узнать, кто она».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63513" y="193675"/>
            <a:ext cx="2325687" cy="1506538"/>
          </a:xfrm>
          <a:prstGeom prst="wedgeRoundRectCallout">
            <a:avLst>
              <a:gd name="adj1" fmla="val 153057"/>
              <a:gd name="adj2" fmla="val 72270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" y="265113"/>
            <a:ext cx="1817688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53650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i="1" dirty="0" smtClean="0">
                <a:solidFill>
                  <a:srgbClr val="00B050"/>
                </a:solidFill>
              </a:rPr>
              <a:t>СОЛОВЕЙ</a:t>
            </a:r>
            <a:endParaRPr lang="ru-RU" sz="5400" i="1" dirty="0">
              <a:solidFill>
                <a:srgbClr val="00B05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07950" y="2133600"/>
            <a:ext cx="4751388" cy="4608513"/>
          </a:xfrm>
        </p:spPr>
        <p:txBody>
          <a:bodyPr>
            <a:normAutofit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А как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тебя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зовут, маленькая птичка?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Меня зовут, -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ответила птичка , вспорхнула на высокую ветку и залилась звонко-звонко, как умеет делать это лишь один соловей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9459" name="Picture 2" descr="C:\Users\пользователь\Desktop\klnzq7z1qnzu7yg5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1484313"/>
            <a:ext cx="4038600" cy="3121025"/>
          </a:xfr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163513" y="193675"/>
            <a:ext cx="2325687" cy="1506538"/>
          </a:xfrm>
          <a:prstGeom prst="wedgeRoundRectCallout">
            <a:avLst>
              <a:gd name="adj1" fmla="val 153057"/>
              <a:gd name="adj2" fmla="val 72270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" y="265113"/>
            <a:ext cx="1817688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88000" y="274638"/>
            <a:ext cx="6948496" cy="3802434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threePt" dir="t"/>
          </a:scene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i="1" dirty="0" smtClean="0">
                <a:solidFill>
                  <a:srgbClr val="FFCC00"/>
                </a:solidFill>
              </a:rPr>
              <a:t>СПАСИБО ЗА ВНИМАНИЕ!</a:t>
            </a:r>
            <a:endParaRPr lang="ru-RU" sz="6000" i="1" dirty="0">
              <a:solidFill>
                <a:srgbClr val="FFCC00"/>
              </a:solidFill>
            </a:endParaRPr>
          </a:p>
        </p:txBody>
      </p:sp>
      <p:pic>
        <p:nvPicPr>
          <p:cNvPr id="20482" name="Picture 2" descr="C:\Users\пользователь\Desktop\34f9de8dbd3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3213100"/>
            <a:ext cx="3905250" cy="3524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397</TotalTime>
  <Words>250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Times New Roman</vt:lpstr>
      <vt:lpstr>Arial</vt:lpstr>
      <vt:lpstr>Wingdings 2</vt:lpstr>
      <vt:lpstr>Wingdings</vt:lpstr>
      <vt:lpstr>Wingdings 3</vt:lpstr>
      <vt:lpstr>Calibri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16</cp:revision>
  <dcterms:created xsi:type="dcterms:W3CDTF">2013-02-11T11:16:45Z</dcterms:created>
  <dcterms:modified xsi:type="dcterms:W3CDTF">2017-07-23T15:59:58Z</dcterms:modified>
</cp:coreProperties>
</file>