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8" r:id="rId4"/>
    <p:sldId id="257" r:id="rId5"/>
    <p:sldId id="260" r:id="rId6"/>
    <p:sldId id="259" r:id="rId7"/>
    <p:sldId id="262" r:id="rId8"/>
    <p:sldId id="263" r:id="rId9"/>
    <p:sldId id="266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5C7C-3005-4492-90F6-F5E7155C034E}" type="datetimeFigureOut">
              <a:rPr lang="ru-RU" smtClean="0"/>
              <a:t>11.10.2017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7A760-1304-4E09-A9CC-AC6602DEB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320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5C7C-3005-4492-90F6-F5E7155C034E}" type="datetimeFigureOut">
              <a:rPr lang="ru-RU" smtClean="0"/>
              <a:t>11.10.2017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7A760-1304-4E09-A9CC-AC6602DEB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939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5C7C-3005-4492-90F6-F5E7155C034E}" type="datetimeFigureOut">
              <a:rPr lang="ru-RU" smtClean="0"/>
              <a:t>11.10.2017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7A760-1304-4E09-A9CC-AC6602DEB4D9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5277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5C7C-3005-4492-90F6-F5E7155C034E}" type="datetimeFigureOut">
              <a:rPr lang="ru-RU" smtClean="0"/>
              <a:t>11.10.2017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7A760-1304-4E09-A9CC-AC6602DEB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681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5C7C-3005-4492-90F6-F5E7155C034E}" type="datetimeFigureOut">
              <a:rPr lang="ru-RU" smtClean="0"/>
              <a:t>11.10.2017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7A760-1304-4E09-A9CC-AC6602DEB4D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5328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5C7C-3005-4492-90F6-F5E7155C034E}" type="datetimeFigureOut">
              <a:rPr lang="ru-RU" smtClean="0"/>
              <a:t>11.10.2017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7A760-1304-4E09-A9CC-AC6602DEB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608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5C7C-3005-4492-90F6-F5E7155C034E}" type="datetimeFigureOut">
              <a:rPr lang="ru-RU" smtClean="0"/>
              <a:t>11.10.2017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7A760-1304-4E09-A9CC-AC6602DEB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814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5C7C-3005-4492-90F6-F5E7155C034E}" type="datetimeFigureOut">
              <a:rPr lang="ru-RU" smtClean="0"/>
              <a:t>11.10.2017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7A760-1304-4E09-A9CC-AC6602DEB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212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5C7C-3005-4492-90F6-F5E7155C034E}" type="datetimeFigureOut">
              <a:rPr lang="ru-RU" smtClean="0"/>
              <a:t>11.10.2017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7A760-1304-4E09-A9CC-AC6602DEB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666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5C7C-3005-4492-90F6-F5E7155C034E}" type="datetimeFigureOut">
              <a:rPr lang="ru-RU" smtClean="0"/>
              <a:t>11.10.2017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7A760-1304-4E09-A9CC-AC6602DEB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056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5C7C-3005-4492-90F6-F5E7155C034E}" type="datetimeFigureOut">
              <a:rPr lang="ru-RU" smtClean="0"/>
              <a:t>11.10.2017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7A760-1304-4E09-A9CC-AC6602DEB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059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5C7C-3005-4492-90F6-F5E7155C034E}" type="datetimeFigureOut">
              <a:rPr lang="ru-RU" smtClean="0"/>
              <a:t>11.10.2017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7A760-1304-4E09-A9CC-AC6602DEB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939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5C7C-3005-4492-90F6-F5E7155C034E}" type="datetimeFigureOut">
              <a:rPr lang="ru-RU" smtClean="0"/>
              <a:t>11.10.2017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7A760-1304-4E09-A9CC-AC6602DEB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127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5C7C-3005-4492-90F6-F5E7155C034E}" type="datetimeFigureOut">
              <a:rPr lang="ru-RU" smtClean="0"/>
              <a:t>11.10.2017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7A760-1304-4E09-A9CC-AC6602DEB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629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5C7C-3005-4492-90F6-F5E7155C034E}" type="datetimeFigureOut">
              <a:rPr lang="ru-RU" smtClean="0"/>
              <a:t>11.10.2017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7A760-1304-4E09-A9CC-AC6602DEB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516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5C7C-3005-4492-90F6-F5E7155C034E}" type="datetimeFigureOut">
              <a:rPr lang="ru-RU" smtClean="0"/>
              <a:t>11.10.2017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7A760-1304-4E09-A9CC-AC6602DEB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625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D5C7C-3005-4492-90F6-F5E7155C034E}" type="datetimeFigureOut">
              <a:rPr lang="ru-RU" smtClean="0"/>
              <a:t>11.10.2017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477A760-1304-4E09-A9CC-AC6602DEB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835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5692" y="2404534"/>
            <a:ext cx="9013371" cy="678300"/>
          </a:xfrm>
        </p:spPr>
        <p:txBody>
          <a:bodyPr/>
          <a:lstStyle/>
          <a:p>
            <a:r>
              <a:rPr lang="ru-RU" sz="4400" dirty="0" smtClean="0"/>
              <a:t>Путешествие по тропе  экологии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608253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Средняя группа</a:t>
            </a:r>
            <a:endParaRPr lang="ru-RU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64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Картинки по запросу картинка листопад для детей"/>
          <p:cNvSpPr>
            <a:spLocks noChangeAspect="1" noChangeArrowheads="1"/>
          </p:cNvSpPr>
          <p:nvPr/>
        </p:nvSpPr>
        <p:spPr bwMode="auto">
          <a:xfrm>
            <a:off x="3039291" y="3304131"/>
            <a:ext cx="268786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6" name="Picture 4" descr="Картинки по запросу картинка листопад для дет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31" y="155423"/>
            <a:ext cx="4533357" cy="660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919" y="100361"/>
            <a:ext cx="6445522" cy="675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263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24" y="76200"/>
            <a:ext cx="5286101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700" y="0"/>
            <a:ext cx="455295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015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626" y="287383"/>
            <a:ext cx="4840263" cy="630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Картинки по запросу картинка дедушка лесовичок"/>
          <p:cNvSpPr>
            <a:spLocks noChangeAspect="1" noChangeArrowheads="1"/>
          </p:cNvSpPr>
          <p:nvPr/>
        </p:nvSpPr>
        <p:spPr bwMode="auto">
          <a:xfrm>
            <a:off x="1845038" y="456687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Картинки по запросу картинка дедушка лесовичок"/>
          <p:cNvSpPr>
            <a:spLocks noChangeAspect="1" noChangeArrowheads="1"/>
          </p:cNvSpPr>
          <p:nvPr/>
        </p:nvSpPr>
        <p:spPr bwMode="auto">
          <a:xfrm>
            <a:off x="414656" y="-144463"/>
            <a:ext cx="45719" cy="411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8" name="Picture 8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4524374"/>
            <a:ext cx="2247900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Картинки по запросу картинка елоч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221" y="2551611"/>
            <a:ext cx="2926755" cy="426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890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картинка дерево берез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17" y="0"/>
            <a:ext cx="7053943" cy="693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228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eshka.ru/wp-content/uploads/2012/10/%D0%91%D0%B5%D0%B7-%D0%B8%D0%BC%D0%B5%D0%BD%D0%B8-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849" y="0"/>
            <a:ext cx="8300448" cy="656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162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картинка дерево ряби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62" y="69668"/>
            <a:ext cx="92322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773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картинка дерево ряби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523" y="457971"/>
            <a:ext cx="7620000" cy="668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043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картинка клумба с  цвета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47" y="200626"/>
            <a:ext cx="8108859" cy="665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678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871" y="1"/>
            <a:ext cx="51078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956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Картинки по запросу картинка птицы улетают на ю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Картинки по запросу картинка птицы улетают на ю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50" name="Picture 10" descr="Картинки по запросу картинка птицы улетают на ю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11483431" cy="705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56014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61</TotalTime>
  <Words>6</Words>
  <Application>Microsoft Office PowerPoint</Application>
  <PresentationFormat>Широкоэкранный</PresentationFormat>
  <Paragraphs>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Аспект</vt:lpstr>
      <vt:lpstr>Путешествие по тропе  экологии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по тропе  экологии</dc:title>
  <dc:creator>Сергей</dc:creator>
  <cp:lastModifiedBy>Сергей</cp:lastModifiedBy>
  <cp:revision>7</cp:revision>
  <dcterms:created xsi:type="dcterms:W3CDTF">2017-10-05T19:31:52Z</dcterms:created>
  <dcterms:modified xsi:type="dcterms:W3CDTF">2017-10-11T16:51:38Z</dcterms:modified>
</cp:coreProperties>
</file>