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3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4" r:id="rId12"/>
    <p:sldId id="282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38998-2782-46E5-B9CF-B6264B610CA4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DE2FE-97B9-48E1-BFC7-CD1AA11E7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5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DE2FE-97B9-48E1-BFC7-CD1AA11E7E0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C25F-B5A9-4BD1-A56D-1537070F643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046D-3B7E-4B20-92F6-08DB0DBF8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C25F-B5A9-4BD1-A56D-1537070F643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046D-3B7E-4B20-92F6-08DB0DBF8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C25F-B5A9-4BD1-A56D-1537070F643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046D-3B7E-4B20-92F6-08DB0DBF8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C25F-B5A9-4BD1-A56D-1537070F643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046D-3B7E-4B20-92F6-08DB0DBF8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C25F-B5A9-4BD1-A56D-1537070F643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046D-3B7E-4B20-92F6-08DB0DBF8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C25F-B5A9-4BD1-A56D-1537070F643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046D-3B7E-4B20-92F6-08DB0DBF8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C25F-B5A9-4BD1-A56D-1537070F643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046D-3B7E-4B20-92F6-08DB0DBF8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C25F-B5A9-4BD1-A56D-1537070F643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046D-3B7E-4B20-92F6-08DB0DBF8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C25F-B5A9-4BD1-A56D-1537070F643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046D-3B7E-4B20-92F6-08DB0DBF8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C25F-B5A9-4BD1-A56D-1537070F643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046D-3B7E-4B20-92F6-08DB0DBF8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C25F-B5A9-4BD1-A56D-1537070F643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8B046D-3B7E-4B20-92F6-08DB0DBF8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CAC25F-B5A9-4BD1-A56D-1537070F643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8B046D-3B7E-4B20-92F6-08DB0DBF8F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116632"/>
            <a:ext cx="7811832" cy="144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Ранняя </a:t>
            </a:r>
            <a:r>
              <a:rPr lang="ru-RU" sz="8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весна</a:t>
            </a:r>
            <a:endParaRPr lang="ru-RU" sz="88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солныш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560232"/>
            <a:ext cx="1725368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45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yugopolis.ru/data/mediadb/2383/0000/0607/60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779913" cy="29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seraya_caplya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4157326" cy="2932369"/>
          </a:xfrm>
          <a:prstGeom prst="rect">
            <a:avLst/>
          </a:prstGeom>
        </p:spPr>
      </p:pic>
      <p:pic>
        <p:nvPicPr>
          <p:cNvPr id="5" name="Рисунок 4" descr="sevimli-kirlangic-kusu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987" y="4121696"/>
            <a:ext cx="3648405" cy="2736304"/>
          </a:xfrm>
          <a:prstGeom prst="rect">
            <a:avLst/>
          </a:prstGeom>
        </p:spPr>
      </p:pic>
      <p:pic>
        <p:nvPicPr>
          <p:cNvPr id="8" name="Picture 2" descr="http://club.foto.ru/gallery/images/photo/2008/05/06/10968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84749"/>
            <a:ext cx="3408079" cy="25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грач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420888"/>
            <a:ext cx="3240360" cy="2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star67.narod.ru/B_Foto/Pol_va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" y="0"/>
            <a:ext cx="9127511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32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дун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454"/>
            <a:ext cx="4471384" cy="3353538"/>
          </a:xfrm>
          <a:prstGeom prst="rect">
            <a:avLst/>
          </a:prstGeom>
        </p:spPr>
      </p:pic>
      <p:pic>
        <p:nvPicPr>
          <p:cNvPr id="3" name="Рисунок 2" descr="671328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9280" y="-32250"/>
            <a:ext cx="4518990" cy="3389242"/>
          </a:xfrm>
          <a:prstGeom prst="rect">
            <a:avLst/>
          </a:prstGeom>
        </p:spPr>
      </p:pic>
      <p:pic>
        <p:nvPicPr>
          <p:cNvPr id="4" name="Рисунок 3" descr="landyshi.jpg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4462"/>
            <a:ext cx="4471383" cy="3353538"/>
          </a:xfrm>
          <a:prstGeom prst="rect">
            <a:avLst/>
          </a:prstGeom>
        </p:spPr>
      </p:pic>
      <p:pic>
        <p:nvPicPr>
          <p:cNvPr id="7170" name="Picture 2" descr="http://img-fotki.yandex.ru/get/6003/bbelara.d/0_4e0ec_db11ca6f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80" y="3504462"/>
            <a:ext cx="4514720" cy="335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 descr="солныш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16632"/>
            <a:ext cx="1725368" cy="15841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33" name="Выноска-облако 32"/>
          <p:cNvSpPr/>
          <p:nvPr/>
        </p:nvSpPr>
        <p:spPr>
          <a:xfrm>
            <a:off x="2051720" y="476672"/>
            <a:ext cx="3744416" cy="2348880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7999"/>
          </a:xfrm>
          <a:prstGeom prst="rect">
            <a:avLst/>
          </a:prstGeom>
        </p:spPr>
      </p:pic>
      <p:pic>
        <p:nvPicPr>
          <p:cNvPr id="3" name="Рисунок 2" descr="солнышк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04664"/>
            <a:ext cx="1725368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gat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sch-mir.my1.ru/_ph/33/681202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яте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zyj-golu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р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0B050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3</Words>
  <Application>Microsoft Office PowerPoint</Application>
  <PresentationFormat>Экран (4:3)</PresentationFormat>
  <Paragraphs>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44</cp:revision>
  <dcterms:created xsi:type="dcterms:W3CDTF">2014-03-05T17:33:46Z</dcterms:created>
  <dcterms:modified xsi:type="dcterms:W3CDTF">2017-02-20T17:42:26Z</dcterms:modified>
</cp:coreProperties>
</file>