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A886-3852-487E-9F61-FBD2E16BDDBA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F58A-E047-4305-814A-00FE62CC2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A886-3852-487E-9F61-FBD2E16BDDBA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F58A-E047-4305-814A-00FE62CC2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A886-3852-487E-9F61-FBD2E16BDDBA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F58A-E047-4305-814A-00FE62CC2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A886-3852-487E-9F61-FBD2E16BDDBA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F58A-E047-4305-814A-00FE62CC2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A886-3852-487E-9F61-FBD2E16BDDBA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F58A-E047-4305-814A-00FE62CC2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A886-3852-487E-9F61-FBD2E16BDDBA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F58A-E047-4305-814A-00FE62CC2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A886-3852-487E-9F61-FBD2E16BDDBA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F58A-E047-4305-814A-00FE62CC2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A886-3852-487E-9F61-FBD2E16BDDBA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F58A-E047-4305-814A-00FE62CC2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A886-3852-487E-9F61-FBD2E16BDDBA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F58A-E047-4305-814A-00FE62CC2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A886-3852-487E-9F61-FBD2E16BDDBA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F58A-E047-4305-814A-00FE62CC24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A886-3852-487E-9F61-FBD2E16BDDBA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8EF58A-E047-4305-814A-00FE62CC24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4BA886-3852-487E-9F61-FBD2E16BDDBA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8EF58A-E047-4305-814A-00FE62CC240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Лекарственные растения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Старшая группа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907172_0_5ce0f_a874df6b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77867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78586144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8-18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lbum_2601131804.p_2601145809_86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e7ee4fe6f7137a291a968457a57f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192531_1212265007_45621_331163184236346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HR0cDovLzkwMGlnci5uZXQvZGF0YXMvYmlvbG9naWphL1Jhc3RlbmlqYS1LcmFzbm9kYXJza29nby1rcmFqYS8wMDE2LTAxNi1SYXN0ZW5pamEtS3Jhc25vZGFyc2tvZ28ta3JhamEuanB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icto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dorozh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golok-zdorov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lissa-officinalis-TED-77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piva_dvud_12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4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Лекарственные растения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</dc:title>
  <dc:creator>Петрович</dc:creator>
  <cp:lastModifiedBy>Петрович</cp:lastModifiedBy>
  <cp:revision>2</cp:revision>
  <dcterms:created xsi:type="dcterms:W3CDTF">2015-04-08T19:18:52Z</dcterms:created>
  <dcterms:modified xsi:type="dcterms:W3CDTF">2015-04-08T19:31:11Z</dcterms:modified>
</cp:coreProperties>
</file>