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7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052" autoAdjust="0"/>
  </p:normalViewPr>
  <p:slideViewPr>
    <p:cSldViewPr snapToGrid="0">
      <p:cViewPr varScale="1">
        <p:scale>
          <a:sx n="85" d="100"/>
          <a:sy n="85" d="100"/>
        </p:scale>
        <p:origin x="59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 птицы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1" y="249376"/>
            <a:ext cx="8650941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602" y="5970493"/>
            <a:ext cx="4038421" cy="749767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Кореллы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1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24" y="141194"/>
            <a:ext cx="8713694" cy="6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3" y="68131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15" y="293550"/>
            <a:ext cx="9587498" cy="63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3" y="259976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4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8" y="134471"/>
            <a:ext cx="9653312" cy="64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7" y="152069"/>
            <a:ext cx="10632200" cy="66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28" y="80682"/>
            <a:ext cx="9448800" cy="6686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1885" y="5648862"/>
            <a:ext cx="4872137" cy="69815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Амадина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8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76" y="215152"/>
            <a:ext cx="8948459" cy="64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3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4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Times New Roman</vt:lpstr>
      <vt:lpstr>Тема1</vt:lpstr>
      <vt:lpstr>Декоративны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Амадина</vt:lpstr>
      <vt:lpstr>Презентация PowerPoint</vt:lpstr>
      <vt:lpstr>Кореллы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2017-10-19T17:25:52Z</dcterms:created>
  <dcterms:modified xsi:type="dcterms:W3CDTF">2017-10-19T17:55:08Z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