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61" r:id="rId3"/>
    <p:sldId id="260" r:id="rId4"/>
    <p:sldId id="263" r:id="rId5"/>
    <p:sldId id="262" r:id="rId6"/>
    <p:sldId id="259" r:id="rId7"/>
    <p:sldId id="277" r:id="rId8"/>
    <p:sldId id="257" r:id="rId9"/>
    <p:sldId id="266" r:id="rId10"/>
    <p:sldId id="268" r:id="rId11"/>
    <p:sldId id="265" r:id="rId12"/>
    <p:sldId id="281" r:id="rId13"/>
    <p:sldId id="267" r:id="rId14"/>
    <p:sldId id="269" r:id="rId15"/>
    <p:sldId id="278" r:id="rId16"/>
    <p:sldId id="272" r:id="rId17"/>
    <p:sldId id="273" r:id="rId18"/>
    <p:sldId id="274" r:id="rId19"/>
    <p:sldId id="276" r:id="rId20"/>
    <p:sldId id="27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FE72F-033B-4EBF-A2B4-4587CB7381BE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83462-9A08-4A15-9E59-1D5C85DE6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83462-9A08-4A15-9E59-1D5C85DE63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2/18/2017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6;&#1072;&#1073;&#1086;&#1090;&#1072;\&#1055;&#1086;&#1076;&#1075;&#1086;&#1090;&#1086;&#1074;&#1080;&#1090;&#1077;&#1083;&#1100;&#1085;&#1072;&#1103;%20&#1075;&#1088;&#1091;&#1087;&#1087;&#1072;\&#1090;&#1077;&#1084;&#1072;%2023%20&#1092;&#1077;&#1074;&#1088;&#1072;&#1083;&#1103;\&#1057;&#1080;&#1083;&#1072;%20&#1041;&#1086;&#1075;&#1072;&#1090;&#1099;&#1088;&#1089;&#1082;&#1072;&#1103;.mp3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0;&#1072;\&#1055;&#1086;&#1076;&#1075;&#1086;&#1090;&#1086;&#1074;&#1080;&#1090;&#1077;&#1083;&#1100;&#1085;&#1072;&#1103;%20&#1075;&#1088;&#1091;&#1087;&#1087;&#1072;\&#1090;&#1077;&#1084;&#1072;%2023%20&#1092;&#1077;&#1074;&#1088;&#1072;&#1083;&#1103;\&#1073;&#1099;&#1083;&#1080;&#1085;&#1072;%20&#1048;&#1083;&#1100;&#1103;%20&#1052;&#1091;&#1088;&#1086;&#1084;&#1077;&#1094;%20&#1080;%20&#1089;&#1086;&#1083;&#1086;&#1074;&#1077;&#1081;%20&#1088;&#1072;&#1079;&#1073;&#1086;&#1081;&#1085;&#1080;&#1082;.mp3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229600" cy="14721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Богатыри  земли </a:t>
            </a:r>
            <a:b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русской</a:t>
            </a:r>
            <a:endParaRPr lang="ru-RU" sz="5400" dirty="0"/>
          </a:p>
        </p:txBody>
      </p:sp>
      <p:pic>
        <p:nvPicPr>
          <p:cNvPr id="6" name="Рисунок 5" descr="Bogatyri-600x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7553739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838200"/>
            <a:ext cx="3886200" cy="4800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лева от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льи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уромца  изображен Добрыня Никитич. Крепкая рука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обрыни порывисто выхватывает тяжелый меч из ножен. Острый взгляд решительно устремлен во вражескую сторону. </a:t>
            </a:r>
            <a:b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Добрыня и горяч, и храбр. А по одежде, вооружению мы видим – он богатого, знатного рода. На груди его – золотая красивая цепь. Поверх тонкой кольчуги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надета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крепкая броня.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голове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фигурный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шлем, с высоким шишаком.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расный щит, и ножны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нарядно украшены</a:t>
            </a:r>
            <a:r>
              <a:rPr lang="ru-RU" sz="2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Красивый белый конь в нарядной сбруе с золотыми украшениями.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413038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24400" y="228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Добрыня Никитич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1219200"/>
            <a:ext cx="3352800" cy="5334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права от Ильи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уромца изображен  Алеша Попович. Самый молодой богатырь.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Врага побеждает он не столько своей силой  богатырской, сколько ловкостью, хитростью, находчивостью. 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Алеша Попович сын священника.</a:t>
            </a:r>
            <a:b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руках у него «тугой лук» да «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трелочка калёная».  </a:t>
            </a:r>
            <a:b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Гнедой конь украшен бубенцами. Стоит пригнув к земле голову.</a:t>
            </a:r>
            <a:br>
              <a:rPr lang="ru-RU" sz="2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"/>
            <a:ext cx="3733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53000" y="4572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Алеша Попович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953000"/>
            <a:ext cx="73152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ogatiri.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7391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46482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Железная шапка с острым концом,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а спереди клюв навис над лицом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ле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304800"/>
            <a:ext cx="42672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Угадайте, о каком доспехи, говорится в загадке?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Рубашку такую не вяжут, не шьют,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ее из железных колечек плетут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ьчуг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47799"/>
            <a:ext cx="7924800" cy="527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ул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791075"/>
            <a:ext cx="2362200" cy="2066925"/>
          </a:xfrm>
          <a:prstGeom prst="rect">
            <a:avLst/>
          </a:prstGeom>
        </p:spPr>
      </p:pic>
      <p:pic>
        <p:nvPicPr>
          <p:cNvPr id="10" name="Рисунок 9" descr="1_52553af5231ef52553af5232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43705"/>
            <a:ext cx="3373876" cy="2114295"/>
          </a:xfrm>
          <a:prstGeom prst="rect">
            <a:avLst/>
          </a:prstGeom>
        </p:spPr>
      </p:pic>
      <p:pic>
        <p:nvPicPr>
          <p:cNvPr id="5" name="Рисунок 4" descr="шл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81000"/>
            <a:ext cx="1657350" cy="2209800"/>
          </a:xfrm>
          <a:prstGeom prst="rect">
            <a:avLst/>
          </a:prstGeom>
        </p:spPr>
      </p:pic>
      <p:pic>
        <p:nvPicPr>
          <p:cNvPr id="7" name="Рисунок 6" descr="топ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50" y="2789650"/>
            <a:ext cx="2074099" cy="1219200"/>
          </a:xfrm>
          <a:prstGeom prst="rect">
            <a:avLst/>
          </a:prstGeom>
        </p:spPr>
      </p:pic>
      <p:pic>
        <p:nvPicPr>
          <p:cNvPr id="8" name="Рисунок 7" descr="копь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800600"/>
            <a:ext cx="2057400" cy="2057400"/>
          </a:xfrm>
          <a:prstGeom prst="rect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2362200"/>
            <a:ext cx="2971800" cy="21174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91400" y="0"/>
            <a:ext cx="10554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шлем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3581400"/>
            <a:ext cx="995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топор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7800" y="4114800"/>
            <a:ext cx="1537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 и меч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800" y="4648200"/>
            <a:ext cx="3471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  колчан со стрелами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9200" y="6172200"/>
            <a:ext cx="982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копье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52400"/>
            <a:ext cx="236986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3581400" y="1600200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брасле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228600"/>
            <a:ext cx="2362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304800" y="1828800"/>
            <a:ext cx="130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рукавицы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43800" y="6248400"/>
            <a:ext cx="1174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палица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ogatiri.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ила Богатыр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зи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33034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867400" y="7620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Сказитель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007523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былина Илья Муромец и соловей разбой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2038290d45c9fe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1880er_Ivan_Shishkin_Wald_anago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620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304800"/>
            <a:ext cx="6858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авет, который оставили богатыри нам, своим потомкам.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Защищать свою Родину, беречь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ее!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Защищать слабых, бедных, стариков и детей!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сильными, храбрыми, мужественными, отважными!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Любить свою родную землю, свой народ, свою страну.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283068_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57400"/>
            <a:ext cx="6096000" cy="4429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_lesu_na_vodop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405abbe5c1e7c1ed7f0295ca8acb1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0999"/>
            <a:ext cx="9144000" cy="629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pc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3336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76400"/>
            <a:ext cx="3886200" cy="497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6248400" cy="6397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Виктор Михайлович Васнецов «Богатыри»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Содержимое 9" descr="00d4ef119f61ee82c1e005af833feacacd8757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09600"/>
            <a:ext cx="8686800" cy="593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Одежда и оружие богатырей\Илья Мурам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5105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10200" y="381000"/>
            <a:ext cx="3581400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Илья Муромец</a:t>
            </a:r>
          </a:p>
          <a:p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исполинском вороном коне самый могучий богатырь – Илья Муромец.</a:t>
            </a: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удивительной легкостью держит он «палицу булатную». Илья – самый старший из богатырей, густая седая прядь выбилась у него из-под шлема. Илья – крестьянин, на нем простой шлем и обычная кольчуга</a:t>
            </a: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Конь под стать богатырю, такой же мощный, сильный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564</TotalTime>
  <Words>149</Words>
  <PresentationFormat>Экран (4:3)</PresentationFormat>
  <Paragraphs>29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Богатыри  земли  русской</vt:lpstr>
      <vt:lpstr>Слайд 2</vt:lpstr>
      <vt:lpstr>Слайд 3</vt:lpstr>
      <vt:lpstr>Слайд 4</vt:lpstr>
      <vt:lpstr>Слайд 5</vt:lpstr>
      <vt:lpstr>Слайд 6</vt:lpstr>
      <vt:lpstr>Слайд 7</vt:lpstr>
      <vt:lpstr>Виктор Михайлович Васнецов «Богатыри»</vt:lpstr>
      <vt:lpstr>Слайд 9</vt:lpstr>
      <vt:lpstr>   Слева от Ильи Муромца  изображен Добрыня Никитич. Крепкая рука Добрыни порывисто выхватывает тяжелый меч из ножен. Острый взгляд решительно устремлен во вражескую сторону.  Добрыня и горяч, и храбр. А по одежде, вооружению мы видим – он богатого, знатного рода. На груди его – золотая красивая цепь. Поверх тонкой кольчуги надета крепкая броня. На голове фигурный шлем, с высоким шишаком. Красный щит, и ножны  нарядно украшены.  Красивый белый конь в нарядной сбруе с золотыми украшениями.  </vt:lpstr>
      <vt:lpstr>  Справа от Ильи Муромца изображен  Алеша Попович. Самый молодой богатырь. Врага побеждает он не столько своей силой  богатырской, сколько ловкостью, хитростью, находчивостью.  Алеша Попович сын священника. В руках у него «тугой лук» да «стрелочка калёная».   Гнедой конь украшен бубенцами. Стоит пригнув к земле голову.   </vt:lpstr>
      <vt:lpstr>Слайд 12</vt:lpstr>
      <vt:lpstr>Железная шапка с острым концом, а спереди клюв навис над лицом</vt:lpstr>
      <vt:lpstr>Угадайте, о каком доспехи, говорится в загадке? Рубашку такую не вяжут, не шьют, ее из железных колечек плетут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2017-02-14T11:52:13Z</dcterms:created>
  <dcterms:modified xsi:type="dcterms:W3CDTF">2017-02-18T15:49:34Z</dcterms:modified>
</cp:coreProperties>
</file>