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75" r:id="rId12"/>
    <p:sldId id="274" r:id="rId13"/>
    <p:sldId id="276" r:id="rId14"/>
    <p:sldId id="271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33CC"/>
    <a:srgbClr val="0066FF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на\Desktop\Проект Я ростянин\platinumwall.ru_201004212226417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37"/>
            <a:ext cx="9144000" cy="69532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1556792"/>
            <a:ext cx="7848872" cy="200054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Армия сильна, защищает мир она!</a:t>
            </a:r>
          </a:p>
          <a:p>
            <a:pPr algn="ctr"/>
            <a:r>
              <a:rPr lang="ru-RU" sz="28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мини-проект</a:t>
            </a:r>
            <a:endParaRPr lang="ru-RU" sz="2800" b="1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Составила: музыкальный руководитель Е.М. Ведерникова </a:t>
            </a:r>
          </a:p>
          <a:p>
            <a:pPr algn="ctr"/>
            <a:r>
              <a:rPr lang="ru-RU" dirty="0" smtClean="0"/>
              <a:t>МКДОУ </a:t>
            </a:r>
            <a:r>
              <a:rPr lang="ru-RU" dirty="0" err="1" smtClean="0"/>
              <a:t>д</a:t>
            </a:r>
            <a:r>
              <a:rPr lang="ru-RU" dirty="0" smtClean="0"/>
              <a:t>/с «Елочка» с. Покосное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Игровая деятельность</a:t>
            </a:r>
            <a:endParaRPr lang="ru-RU" sz="48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 descr="C:\Users\Алена\Desktop\SAM_6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62488" y="1828552"/>
            <a:ext cx="3213160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124744"/>
            <a:ext cx="3192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Сюжетно-ролевые игры 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«Защитники Отечества»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«Пограничники»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«Путешествие по России»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75648" y="386104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Словесные игры 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«Кто где служит?»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«Подбери признак и действие»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«Сосчитай военную технику»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«Один-много»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«Кем я буду в армии служить?»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293096"/>
            <a:ext cx="33153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Дидактические игры 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«Кому что нужно в армии?»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«Найди пару»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«Найди недостающую деталь»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119675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Подвижные игры 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«Кто быстрей?»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«Попади в цель»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«Отряд стройся»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rchel.ru/uploads/posts/2011-02/1297197499_screenhunter_01-feb.-08-23.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56084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cuments\детсад\фото\DSC03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86104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cuments\детсад\фото\DSC03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572000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DSC03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4392488" cy="3096344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DSC03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53650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4139952" cy="2592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</a:t>
            </a:r>
            <a:r>
              <a:rPr lang="ru-RU" sz="48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поздравили </a:t>
            </a:r>
            <a:endParaRPr lang="ru-RU" sz="48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265712"/>
            <a:ext cx="4139952" cy="25922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ru-RU" sz="48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ащитников</a:t>
            </a:r>
            <a:r>
              <a:rPr kumimoji="0" lang="ru-RU" sz="48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Родины</a:t>
            </a:r>
            <a:endParaRPr kumimoji="0" lang="ru-RU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&amp;Fcy;&amp;ocy;&amp;tcy;&amp;ocy;&amp;ocy;&amp;tcy;&amp;chcy;&amp;iocy;&amp;tcy; «&amp;Dcy;&amp;iecy;&amp;ncy;&amp;softcy; &amp;Zcy;&amp;acy;&amp;shchcy;&amp;icy;&amp;tcy;&amp;ncy;&amp;icy;&amp;kcy;&amp;acy; &amp;Ocy;&amp;tcy;&amp;iecy;&amp;chcy;&amp;iecy;&amp;scy;&amp;tcy;&amp;vcy;&amp;acy;-23 &amp;fcy;&amp;iecy;&amp;vcy;&amp;rcy;&amp;acy;&amp;lcy;&amp;yacy;» &amp;vcy; &amp;ncy;&amp;acy;&amp;shcy;&amp;iecy;&amp;jcy; &amp;gcy;&amp;rcy;&amp;ucy;&amp;pcy;&amp;p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176464" cy="2872756"/>
          </a:xfrm>
          <a:prstGeom prst="rect">
            <a:avLst/>
          </a:prstGeom>
          <a:noFill/>
        </p:spPr>
      </p:pic>
      <p:pic>
        <p:nvPicPr>
          <p:cNvPr id="7" name="Picture 2" descr="http://teremok-taganrog.ru/images/fotogal/items/Vystaka-k-Dnyu-zashchitnika-Otechestva/61338213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3429000"/>
            <a:ext cx="4824536" cy="3284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04856" cy="21328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Продуктивная </a:t>
            </a:r>
            <a:b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endParaRPr lang="ru-RU" sz="54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denpo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4807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832648" cy="18463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br>
              <a:rPr lang="ru-RU" sz="48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48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истратор\Documents\детсад\фото\DSC03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84076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2592288" cy="8640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</a:p>
          <a:p>
            <a:pPr>
              <a:buNone/>
            </a:pP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Алена\Desktop\Coat_of_Arms_of_the_Russian_Federa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796" y="3284984"/>
            <a:ext cx="2079611" cy="24660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4127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Формировать у детей чувство патриотизма . Расширять представления детей о родной армии.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2674640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850404"/>
            <a:ext cx="7380312" cy="515719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Дать детям знания о Российской Армии, уточнить их представления о родах войск, вызвать желание быть похожими на воинов. Развивать смелость, выносливость, воспитывать чувство любви и гордости за свою страну.</a:t>
            </a:r>
          </a:p>
          <a:p>
            <a:pPr>
              <a:buNone/>
            </a:pPr>
            <a:endParaRPr lang="ru-RU" sz="2000" b="1" cap="all" dirty="0">
              <a:ln/>
              <a:solidFill>
                <a:srgbClr val="9900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688632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проекта :</a:t>
            </a:r>
            <a:endParaRPr lang="ru-RU" sz="44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4320480" cy="5733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Дети.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Педагоги группы.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Родители.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Музыкальный руководитель.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Инструктор по физической                       культуре.</a:t>
            </a:r>
          </a:p>
          <a:p>
            <a:pPr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работы :</a:t>
            </a:r>
            <a:endParaRPr lang="ru-RU" sz="48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3619128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000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5536" y="1268760"/>
            <a:ext cx="8496944" cy="4544055"/>
            <a:chOff x="395536" y="1268760"/>
            <a:chExt cx="8496944" cy="4544055"/>
          </a:xfrm>
        </p:grpSpPr>
        <p:sp>
          <p:nvSpPr>
            <p:cNvPr id="4" name="TextBox 3"/>
            <p:cNvSpPr txBox="1"/>
            <p:nvPr/>
          </p:nvSpPr>
          <p:spPr>
            <a:xfrm>
              <a:off x="395536" y="3212976"/>
              <a:ext cx="3888432" cy="55399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000" dirty="0" smtClean="0"/>
                <a:t>Игровая деятельность</a:t>
              </a:r>
              <a:endParaRPr lang="ru-RU" sz="3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5536" y="4797152"/>
              <a:ext cx="3888432" cy="10156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000" dirty="0" smtClean="0"/>
                <a:t>Активизирующее общение</a:t>
              </a:r>
              <a:endParaRPr lang="ru-RU" sz="3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6056" y="1412776"/>
              <a:ext cx="3816424" cy="55399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000" dirty="0" smtClean="0"/>
                <a:t>беседы</a:t>
              </a:r>
              <a:endParaRPr lang="ru-RU" sz="3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2708920"/>
              <a:ext cx="3816424" cy="10156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000" dirty="0" smtClean="0"/>
                <a:t>Художественное творчество</a:t>
              </a:r>
              <a:endParaRPr lang="ru-RU" sz="3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6056" y="4725144"/>
              <a:ext cx="3816424" cy="10156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000" dirty="0" smtClean="0"/>
                <a:t>Продуктивная деятельность</a:t>
              </a:r>
              <a:endParaRPr lang="ru-RU" sz="3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1340768"/>
              <a:ext cx="3888432" cy="147732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000" dirty="0" smtClean="0">
                  <a:solidFill>
                    <a:schemeClr val="tx1"/>
                  </a:solidFill>
                </a:rPr>
                <a:t>Непосредственно образовательная деятельность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536" y="3140968"/>
              <a:ext cx="3888432" cy="10156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000" dirty="0" smtClean="0"/>
                <a:t>Игровая деятельность</a:t>
              </a:r>
              <a:endParaRPr lang="ru-RU" sz="3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1268760"/>
              <a:ext cx="3888432" cy="147732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000" dirty="0" smtClean="0">
                  <a:solidFill>
                    <a:schemeClr val="tx1"/>
                  </a:solidFill>
                </a:rPr>
                <a:t>Непосредственно образовательная деятельность</a:t>
              </a:r>
              <a:endParaRPr lang="ru-RU" sz="3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работы :</a:t>
            </a:r>
            <a:endParaRPr lang="ru-RU" sz="54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31640" y="1196752"/>
            <a:ext cx="6552728" cy="5355887"/>
            <a:chOff x="1331640" y="1196752"/>
            <a:chExt cx="6552728" cy="5355887"/>
          </a:xfrm>
        </p:grpSpPr>
        <p:sp>
          <p:nvSpPr>
            <p:cNvPr id="4" name="TextBox 3"/>
            <p:cNvSpPr txBox="1"/>
            <p:nvPr/>
          </p:nvSpPr>
          <p:spPr>
            <a:xfrm>
              <a:off x="1331640" y="1196752"/>
              <a:ext cx="6552728" cy="70788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/>
                <a:t>Выявление проблемы</a:t>
              </a:r>
              <a:endParaRPr lang="ru-RU" sz="4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31640" y="2132856"/>
              <a:ext cx="6552728" cy="193899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/>
                <a:t>Планирование – определения целей и задач работы</a:t>
              </a:r>
              <a:endParaRPr lang="ru-RU" sz="4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1640" y="4293096"/>
              <a:ext cx="6552728" cy="70788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/>
                <a:t>Реализация проекта</a:t>
              </a:r>
              <a:endParaRPr lang="ru-RU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1640" y="5229200"/>
              <a:ext cx="6552728" cy="132343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/>
                <a:t>Завершение проекта </a:t>
              </a:r>
            </a:p>
            <a:p>
              <a:pPr algn="ctr"/>
              <a:r>
                <a:rPr lang="ru-RU" sz="4000" dirty="0" smtClean="0"/>
                <a:t>Презентация</a:t>
              </a:r>
              <a:endParaRPr lang="ru-RU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Прогнозируемый результат</a:t>
            </a:r>
            <a:endParaRPr lang="ru-RU" sz="44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686800" cy="50300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Появление интереса к армии, уважение к защитникам Отечества.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Стремление к совершенствованию своих физических качеств, к укреплению здоровья.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Формирование активности и заинтересованности в образовательном процессе детей у родителей.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88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</a:t>
            </a:r>
            <a:endParaRPr lang="ru-RU" sz="40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771295"/>
            <a:ext cx="83164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461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1.Домашнее задание по  теме : «Защитники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Отечества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(слушание музыки)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61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2. Папка-передвижка «Наша армия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родная».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6150" algn="l"/>
              </a:tabLs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Организация выставки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совместных работ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«Наша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армия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61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4. Подборка стихов и рассказов об армии.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6150" algn="l"/>
              </a:tabLs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к совместному празднику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61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«Школа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молодого бойца»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6150" algn="l"/>
              </a:tabLs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Показ презентации «Защитники земли русской».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проекта</a:t>
            </a:r>
            <a:endParaRPr lang="ru-RU" sz="5400" b="1" cap="none" dirty="0">
              <a:ln w="11430"/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истратор\Documents\детсад\фото\DSC03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960440" cy="316835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cuments\детсад\фото\DSC0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494</TotalTime>
  <Words>328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Задачи:</vt:lpstr>
      <vt:lpstr>Участники проекта :</vt:lpstr>
      <vt:lpstr>Формы работы :</vt:lpstr>
      <vt:lpstr>Этапы работы :</vt:lpstr>
      <vt:lpstr>Прогнозируемый результат</vt:lpstr>
      <vt:lpstr>Работа с родителями</vt:lpstr>
      <vt:lpstr>Реализация проекта</vt:lpstr>
      <vt:lpstr>Игровая деятельность</vt:lpstr>
      <vt:lpstr>Слайд 11</vt:lpstr>
      <vt:lpstr>Слайд 12</vt:lpstr>
      <vt:lpstr>Слайд 13</vt:lpstr>
      <vt:lpstr>Дети поздравили </vt:lpstr>
      <vt:lpstr>Продуктивная  деятельность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Дмитрий Каленюк</cp:lastModifiedBy>
  <cp:revision>95</cp:revision>
  <dcterms:created xsi:type="dcterms:W3CDTF">2014-03-25T13:58:03Z</dcterms:created>
  <dcterms:modified xsi:type="dcterms:W3CDTF">2016-02-01T11:04:31Z</dcterms:modified>
</cp:coreProperties>
</file>