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  <p:sldMasterId id="2147483675" r:id="rId2"/>
    <p:sldMasterId id="2147483687" r:id="rId3"/>
  </p:sldMasterIdLst>
  <p:notesMasterIdLst>
    <p:notesMasterId r:id="rId23"/>
  </p:notesMasterIdLst>
  <p:sldIdLst>
    <p:sldId id="312" r:id="rId4"/>
    <p:sldId id="316" r:id="rId5"/>
    <p:sldId id="315" r:id="rId6"/>
    <p:sldId id="309" r:id="rId7"/>
    <p:sldId id="318" r:id="rId8"/>
    <p:sldId id="257" r:id="rId9"/>
    <p:sldId id="310" r:id="rId10"/>
    <p:sldId id="314" r:id="rId11"/>
    <p:sldId id="308" r:id="rId12"/>
    <p:sldId id="317" r:id="rId13"/>
    <p:sldId id="319" r:id="rId14"/>
    <p:sldId id="320" r:id="rId15"/>
    <p:sldId id="313" r:id="rId16"/>
    <p:sldId id="300" r:id="rId17"/>
    <p:sldId id="321" r:id="rId18"/>
    <p:sldId id="324" r:id="rId19"/>
    <p:sldId id="322" r:id="rId20"/>
    <p:sldId id="323" r:id="rId21"/>
    <p:sldId id="32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010"/>
    <a:srgbClr val="993366"/>
    <a:srgbClr val="800000"/>
    <a:srgbClr val="35B19D"/>
    <a:srgbClr val="CB133A"/>
    <a:srgbClr val="7833AB"/>
    <a:srgbClr val="000099"/>
    <a:srgbClr val="35759D"/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 autoAdjust="0"/>
    <p:restoredTop sz="96219" autoAdjust="0"/>
  </p:normalViewPr>
  <p:slideViewPr>
    <p:cSldViewPr>
      <p:cViewPr varScale="1">
        <p:scale>
          <a:sx n="75" d="100"/>
          <a:sy n="7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06E285-19FD-4948-9047-5514D47F1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5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224B4-1C7B-410A-A04B-2AD501BBCD1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ncyclopaedia-russia.ru/document/great/2013/kosmodemyanskaya_zoya/09_big.jpg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hyperlink" Target="http://www.encyclopaedia-russia.ru/document/great/2013/kosmodemyanskaya_zoya/010_big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encyclopaedia-russia.ru/document/great/2013/kosmodemyanskaya_zoya/06_big.jpg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352928" cy="511256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Расширять представления детей  о войне и детях военных лет, как они защищали Родину (в годы Великой Отечественной войны, воины храбро сражались и защищали нашу страну от врагов).</a:t>
            </a:r>
          </a:p>
          <a:p>
            <a:r>
              <a:rPr lang="ru-RU" sz="7200" dirty="0" smtClean="0"/>
              <a:t>Познакомить с Детьми-Героями  Великой Отечественной войны — Зоей Космодемьянской,.</a:t>
            </a:r>
          </a:p>
          <a:p>
            <a:r>
              <a:rPr lang="ru-RU" sz="7200" dirty="0" smtClean="0"/>
              <a:t>Формировать нравственно-патриотическое отношение к  детям- героям ВОВ.</a:t>
            </a:r>
          </a:p>
          <a:p>
            <a:r>
              <a:rPr lang="ru-RU" sz="7200" dirty="0" smtClean="0"/>
              <a:t>Активизировать познавательную деятельность детей, умение понимать неразрывную связь событий   прошлого и настоящего.</a:t>
            </a:r>
          </a:p>
          <a:p>
            <a:r>
              <a:rPr lang="ru-RU" sz="7200" dirty="0" smtClean="0"/>
              <a:t>Рассматривание иллюстраций о Великой Отечественной войне, просмотр диафильмов, посещение памятников погибшим героям, экскурсия в музей, возложение цветов к памятнику героям ВОВ, просмотр портретов Детей-Героев  ВОВ.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64807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Цель</a:t>
            </a:r>
            <a:endParaRPr lang="ru-RU" sz="2400" dirty="0"/>
          </a:p>
        </p:txBody>
      </p:sp>
      <p:pic>
        <p:nvPicPr>
          <p:cNvPr id="4" name="Рисунок 3" descr="картинка для презентац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576" y="2990789"/>
            <a:ext cx="3200847" cy="876422"/>
          </a:xfrm>
          <a:prstGeom prst="rect">
            <a:avLst/>
          </a:prstGeom>
        </p:spPr>
      </p:pic>
      <p:pic>
        <p:nvPicPr>
          <p:cNvPr id="5" name="Рисунок 4" descr="картинка для презентац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576" y="2990789"/>
            <a:ext cx="3200847" cy="876422"/>
          </a:xfrm>
          <a:prstGeom prst="rect">
            <a:avLst/>
          </a:prstGeom>
        </p:spPr>
      </p:pic>
      <p:pic>
        <p:nvPicPr>
          <p:cNvPr id="6" name="Рисунок 5" descr="s1s20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576" y="2990789"/>
            <a:ext cx="3200847" cy="87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79026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Рассредоточившись по деревне, партизаны осуществили задуманное. Но напуганные неожиданной вылазкой диверсантов нацисты успели выбежать из горящих домов. О дальнейшем развитии событий известно, что Крайнев не дождался Зои и </a:t>
            </a:r>
            <a:r>
              <a:rPr lang="ru-RU" sz="2400" b="1" dirty="0" err="1" smtClean="0">
                <a:solidFill>
                  <a:srgbClr val="FFFF00"/>
                </a:solidFill>
              </a:rPr>
              <a:t>Клубкова</a:t>
            </a:r>
            <a:r>
              <a:rPr lang="ru-RU" sz="2400" b="1" dirty="0" smtClean="0">
                <a:solidFill>
                  <a:srgbClr val="FFFF00"/>
                </a:solidFill>
              </a:rPr>
              <a:t> в условленном месте встречи и, уйдя, благополучно вернулся к своим. Клубков был схвачен немцами, а Зоя, разминувшись с товарищами и оставшись одна, решила вернуться в Петрищево и продолжить поджоги. Однако и немцы, и местные жители уже были настороже, причём фашисты выставили охрану из нескольких </a:t>
            </a:r>
            <a:r>
              <a:rPr lang="ru-RU" sz="2400" b="1" dirty="0" err="1" smtClean="0">
                <a:solidFill>
                  <a:srgbClr val="FFFF00"/>
                </a:solidFill>
              </a:rPr>
              <a:t>петрищевских</a:t>
            </a:r>
            <a:r>
              <a:rPr lang="ru-RU" sz="2400" b="1" dirty="0" smtClean="0">
                <a:solidFill>
                  <a:srgbClr val="FFFF00"/>
                </a:solidFill>
              </a:rPr>
              <a:t> мужчин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115616" y="682822"/>
            <a:ext cx="7272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 ноября вышел Приказ ВГК № 428, лишить «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германскую армию возможности располагаться в сёлах и городах, выгнать немецких захватчиков из всех населённых пунктов на холод в поле, заставить мёрзнуть под открытым небом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с этой целью «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разрушать и сжигать дотла все населённые пункты в тылу немецких войск на расстоянии 40—60 км в глубину от переднего края и на 20—30 км вправо и влево от дорог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64182"/>
            <a:ext cx="52200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наступлением вечера 28 ноября, при попытке поджечь сарай С. А. Свиридова (одного из назначенных немцами стражников), Космодемьянская была замечена хозяином.  Немцы схватили девушку (около 7 часов вечера). На допросе она назвалась Таней и не сказала ничего определённого. Её били ремнями, затем часовой на протяжении 4 часов водил её босой, по улице на морозе. В 10:30 следующего утра Космодемьянскую вывели на улицу, где уже была сооружена виселица; на грудь ей повесили табличку с надписью «Поджигатель домов». </a:t>
            </a:r>
            <a:r>
              <a:rPr lang="ru-RU" sz="1600" dirty="0" smtClean="0">
                <a:solidFill>
                  <a:srgbClr val="FFFF00"/>
                </a:solidFill>
              </a:rPr>
              <a:t>До места казни вели её под руки. Шла ровно, с поднятой головой, молча, гордо. Вокруг виселицы было много немцев и гражданских. Подвели и стали её фотографировать… При ней была сумка с бутылками. Она крикнула: «Граждане! Вы не стойте, не смотрите, а надо помогать воевать! Эта моя смерть — это моё достижение». После этого один офицер замахнулся, а другие закричали на неё. Затем она сказала: «Товарищи, победа будет за нами. Немецкие солдаты, пока не поздно, сдавайтесь в плен», — всё это она говорила в момент, когда её фотографировали… Потом подставили ящик. Она без всякой команды стала сама на ящик. Подошёл немец и стал надевать петлю. Она в это время крикнула,  - «за меня вам наши товарищи отомстят». 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Слайд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9" t="4060" r="40225" b="47863"/>
          <a:stretch/>
        </p:blipFill>
        <p:spPr bwMode="auto">
          <a:xfrm>
            <a:off x="5148064" y="1988840"/>
            <a:ext cx="3794189" cy="3384376"/>
          </a:xfrm>
          <a:prstGeom prst="rect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Награды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Медаль «Золотая  Звезда»</a:t>
            </a:r>
          </a:p>
          <a:p>
            <a:r>
              <a:rPr lang="ru-RU" dirty="0" smtClean="0"/>
              <a:t>Героя Советского Союза (16 февраля 1942 года)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Орден Ленина</a:t>
            </a:r>
            <a:r>
              <a:rPr lang="ru-RU" dirty="0" smtClean="0"/>
              <a:t> (посмертно)</a:t>
            </a:r>
            <a:endParaRPr lang="ru-RU" dirty="0"/>
          </a:p>
        </p:txBody>
      </p:sp>
      <p:pic>
        <p:nvPicPr>
          <p:cNvPr id="3" name="Picture 7" descr="Грамота Президиума Верховного Совета СССР о присвоении Зое Космодемьянской звания Героя Советского Сою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3970">
            <a:off x="662963" y="2617850"/>
            <a:ext cx="5095875" cy="3543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Рисунок 3" descr="http://www.tonb.ru/upload/iblock/c70/c707dfe0d43171bbb6cc60b5351e9672.jpg"/>
          <p:cNvPicPr/>
          <p:nvPr/>
        </p:nvPicPr>
        <p:blipFill>
          <a:blip r:embed="rId3" cstate="print"/>
          <a:srcRect l="66875" t="56658" r="6875" b="3399"/>
          <a:stretch>
            <a:fillRect/>
          </a:stretch>
        </p:blipFill>
        <p:spPr bwMode="auto">
          <a:xfrm>
            <a:off x="5940152" y="1988840"/>
            <a:ext cx="1304156" cy="18722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://www.antikvartm.com.ua/foto_novosti/98453984739534983.jpg"/>
          <p:cNvPicPr/>
          <p:nvPr/>
        </p:nvPicPr>
        <p:blipFill>
          <a:blip r:embed="rId4" cstate="print"/>
          <a:srcRect l="9392" t="4742" r="8248" b="16083"/>
          <a:stretch>
            <a:fillRect/>
          </a:stretch>
        </p:blipFill>
        <p:spPr bwMode="auto">
          <a:xfrm rot="748248">
            <a:off x="5590155" y="4994733"/>
            <a:ext cx="2098898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http://xn--32-mlcclhlgzu4d.xn--p1ai/files/uploads/images/Zoya_nagrad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1679" y="3356992"/>
            <a:ext cx="1802321" cy="180593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7" descr="Грамота Президиума Верховного Совета СССР о присвоении Зое Космодемьянской звания Героя Советского Сою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3970">
            <a:off x="662962" y="2617850"/>
            <a:ext cx="5095875" cy="3543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687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Она вернулась на свою малую родину, в село Осиновые Гаи, где ей так хорошо дышалось, где она была так счастлива. Вернулась па­мятником, воздвигнутым на народные деньги. Скульптор Михаил </a:t>
            </a:r>
            <a:r>
              <a:rPr lang="ru-RU" sz="2000" dirty="0" err="1" smtClean="0"/>
              <a:t>Салычев</a:t>
            </a:r>
            <a:r>
              <a:rPr lang="ru-RU" sz="2000" dirty="0" smtClean="0"/>
              <a:t>, словно услышав слова Довженко, изобразил её «как вдох­новенье чистой нашей юности». С косынкой за плечами, словно бы стряхнув года, пришла Зоя в сельский сквер к своим односельчанам, чтобы теперь уже навеки остаться с ними.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  <a:ea typeface="BatangChe" pitchFamily="49" charset="-127"/>
              </a:rPr>
              <a:t>ТЫ  ОСТАЛАСЬ  В  НАРОДЕ  ЖИВАЯ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3  сентября  2012  год.  День  рождения  Зои  Космодемьянской  в  селе  Осино-Гай  (на  родине  Зои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3417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На Тамбовщине немало делается по увековечению памяти на­родной героини. В областном центре установлен прекрасный скульптурный портрет Зои, одна из улиц города названа её именем.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Памятник Зое Космодемьянской в Тамбове">
            <a:hlinkClick r:id="rId2" tooltip="&quot;Памятник Зое Космодемьянской в Тамбове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448272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емориальная доска на здании МЭИ (Красноказарменная, 14)">
            <a:hlinkClick r:id="rId4" tooltip="&quot;Памятник Зое Космодемьянской в Тамбове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384376" cy="345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914400"/>
          </a:xfrm>
        </p:spPr>
        <p:txBody>
          <a:bodyPr/>
          <a:lstStyle/>
          <a:p>
            <a:pPr algn="ctr"/>
            <a:r>
              <a:rPr lang="ru-RU" sz="1800" dirty="0" smtClean="0"/>
              <a:t>Сквер имени Зои Космодемьянской находится в центральной части города, его ограничение обозначено территорией принадлежащей Казанскому мужскому монастырю и улицами Максима Горького и Советской</a:t>
            </a:r>
            <a:endParaRPr lang="ru-RU" sz="1800" dirty="0"/>
          </a:p>
        </p:txBody>
      </p:sp>
      <p:pic>
        <p:nvPicPr>
          <p:cNvPr id="70658" name="Picture 2" descr="http://tambov-tour.ru/upload/iblock/bd4/IMG_8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905495" cy="2602036"/>
          </a:xfrm>
          <a:prstGeom prst="rect">
            <a:avLst/>
          </a:prstGeom>
          <a:noFill/>
        </p:spPr>
      </p:pic>
      <p:pic>
        <p:nvPicPr>
          <p:cNvPr id="70660" name="Picture 4" descr="http://tambov-tour.ru/upload/iblock/11c/IMG_9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878520" cy="4320480"/>
          </a:xfrm>
          <a:prstGeom prst="rect">
            <a:avLst/>
          </a:prstGeom>
          <a:noFill/>
        </p:spPr>
      </p:pic>
      <p:pic>
        <p:nvPicPr>
          <p:cNvPr id="70662" name="Picture 6" descr="http://autotravel.ru/phalbum/10183/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4150637" cy="2780928"/>
          </a:xfrm>
          <a:prstGeom prst="rect">
            <a:avLst/>
          </a:prstGeom>
          <a:noFill/>
        </p:spPr>
      </p:pic>
      <p:pic>
        <p:nvPicPr>
          <p:cNvPr id="6" name="Picture 4" descr="http://tambov-tour.ru/upload/iblock/11c/IMG_9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544" y="2213248"/>
            <a:ext cx="2878520" cy="4320480"/>
          </a:xfrm>
          <a:prstGeom prst="rect">
            <a:avLst/>
          </a:prstGeom>
          <a:noFill/>
        </p:spPr>
      </p:pic>
      <p:pic>
        <p:nvPicPr>
          <p:cNvPr id="8" name="Picture 2" descr="http://tambov-tour.ru/upload/iblock/bd4/IMG_8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349152"/>
            <a:ext cx="3905495" cy="2602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806/borman105.42/0_29c96_d838b569_XL"/>
          <p:cNvPicPr>
            <a:picLocks noChangeAspect="1" noChangeArrowheads="1"/>
          </p:cNvPicPr>
          <p:nvPr/>
        </p:nvPicPr>
        <p:blipFill>
          <a:blip r:embed="rId2" cstate="print"/>
          <a:srcRect l="5285" t="2007" r="2233" b="3651"/>
          <a:stretch>
            <a:fillRect/>
          </a:stretch>
        </p:blipFill>
        <p:spPr bwMode="auto">
          <a:xfrm>
            <a:off x="395536" y="260648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3924924"/>
            <a:ext cx="3024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Мемориал на платформе станции метро "Измайловский парк". В Москве именем Космодемьянских – сестры и брата Александра, тоже Героя Советского Союза, – названы улица и школа, где они учились. </a:t>
            </a:r>
            <a:endParaRPr lang="ru-RU" sz="1400" b="1" dirty="0"/>
          </a:p>
        </p:txBody>
      </p:sp>
      <p:pic>
        <p:nvPicPr>
          <p:cNvPr id="5" name="Picture 4" descr="Файл:Zoya Kosmodemyanskaya (Partizanskaya station, Moscow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2736304" cy="360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Memorial to Zoya Kosmodemyan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24693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1840" y="4725144"/>
            <a:ext cx="2934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Памятник возле московской</a:t>
            </a:r>
          </a:p>
          <a:p>
            <a:r>
              <a:rPr lang="ru-RU" sz="1600" b="1" dirty="0" smtClean="0"/>
              <a:t>        школы № 201.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5661248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Памятник на станции метро </a:t>
            </a:r>
          </a:p>
          <a:p>
            <a:pPr algn="ctr"/>
            <a:r>
              <a:rPr lang="ru-RU" sz="1400" b="1" dirty="0" smtClean="0"/>
              <a:t>«Партизанская».</a:t>
            </a:r>
            <a:endParaRPr lang="ru-RU" sz="14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ys.msu.ru/rus/about/sovphys/pics/59-11.files/fig67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252" y="4148245"/>
            <a:ext cx="4450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://aquauna.ru/assets/images/programm/ekskursii-shkolnikam/odnodnevnye-ekskursii/70-letiyu-velikoj-pobedy/petrisev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7"/>
            <a:ext cx="4474468" cy="27848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352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Дом-музей в Петрищево 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00B050"/>
                </a:solidFill>
              </a:rPr>
              <a:t>посвящен подвигу московской </a:t>
            </a:r>
            <a:r>
              <a:rPr lang="ru-RU" sz="2000" dirty="0" err="1" smtClean="0">
                <a:solidFill>
                  <a:srgbClr val="00B050"/>
                </a:solidFill>
              </a:rPr>
              <a:t>школьницы-комсомолке</a:t>
            </a:r>
            <a:r>
              <a:rPr lang="ru-RU" sz="2000" dirty="0" smtClean="0">
                <a:solidFill>
                  <a:srgbClr val="00B050"/>
                </a:solidFill>
              </a:rPr>
              <a:t> – Зое </a:t>
            </a:r>
            <a:r>
              <a:rPr lang="ru-RU" sz="2000" dirty="0" err="1" smtClean="0">
                <a:solidFill>
                  <a:srgbClr val="00B050"/>
                </a:solidFill>
              </a:rPr>
              <a:t>Комодемьянской</a:t>
            </a:r>
            <a:r>
              <a:rPr lang="ru-RU" sz="2000" dirty="0" smtClean="0">
                <a:solidFill>
                  <a:srgbClr val="00B050"/>
                </a:solidFill>
              </a:rPr>
              <a:t>. Музей имени Зои Космодемьянской располагает множеством вещевых и </a:t>
            </a:r>
            <a:r>
              <a:rPr lang="ru-RU" sz="2000" dirty="0" err="1" smtClean="0">
                <a:solidFill>
                  <a:srgbClr val="00B050"/>
                </a:solidFill>
              </a:rPr>
              <a:t>фото-материалов</a:t>
            </a:r>
            <a:r>
              <a:rPr lang="ru-RU" sz="2000" dirty="0" smtClean="0">
                <a:solidFill>
                  <a:srgbClr val="00B050"/>
                </a:solidFill>
              </a:rPr>
              <a:t>, а так же документальными сведениями о военном времени и о подвигах войны. Экскурсия по деревне к месту казни, к месту первого захоронения, памятники и памятные знаки, посвященные подвигу Зои и ее друзьям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aquauna.ru/assets/images/programm/ekskursii-shkolnikam/odnodnevnye-ekskursii/70-letiyu-velikoj-pobedy/petrisev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996" y="788143"/>
            <a:ext cx="4474468" cy="2784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Могила Зои Космодемьянской на Новодевичьем кладбище.</a:t>
            </a:r>
            <a:endParaRPr lang="ru-RU" dirty="0"/>
          </a:p>
        </p:txBody>
      </p:sp>
      <p:pic>
        <p:nvPicPr>
          <p:cNvPr id="3" name="Рисунок 2" descr="Могила Зои Космодемьянской на Новодевичьем кладбище">
            <a:hlinkClick r:id="rId2" tooltip="&quot;Могила Зои Космодемьянской на Новодевичьем кладбище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5832648" cy="433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Великая дочь земли Тамбовской – </a:t>
            </a:r>
          </a:p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Зоя Космодемьянская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venividi.ru/files/img1/3419/20.jpg"/>
          <p:cNvPicPr/>
          <p:nvPr/>
        </p:nvPicPr>
        <p:blipFill>
          <a:blip r:embed="rId2" cstate="print"/>
          <a:srcRect l="9333" t="15123" r="2000"/>
          <a:stretch>
            <a:fillRect/>
          </a:stretch>
        </p:blipFill>
        <p:spPr bwMode="auto">
          <a:xfrm>
            <a:off x="6372200" y="4509120"/>
            <a:ext cx="1828800" cy="189067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9962" y="867989"/>
            <a:ext cx="51125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,.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её была короткой, но ясной и чистой, как стёклышко. Росла Зоя до шести лет в Осиновых Гаях у дедушки с бабушкой - Тимофея Семёновича и Мавры Михайловны. Росла, как и все деревенские ребя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­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тишки, мало чем от них отличаясь: скакала по улицам, до посинения ныряла и плавала в тихой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Кашме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бегала по росистой траве, любила летние грозы. </a:t>
            </a:r>
            <a:r>
              <a:rPr lang="ru-RU" sz="1800" dirty="0" smtClean="0">
                <a:solidFill>
                  <a:srgbClr val="561010"/>
                </a:solidFill>
              </a:rPr>
              <a:t>Зоя запишет в своём дневнике: «Как здесь хо­рошо!»</a:t>
            </a:r>
          </a:p>
          <a:p>
            <a:r>
              <a:rPr lang="ru-RU" sz="1800" dirty="0" smtClean="0">
                <a:solidFill>
                  <a:srgbClr val="561010"/>
                </a:solidFill>
              </a:rPr>
              <a:t>Да, ей было хорошо на </a:t>
            </a:r>
            <a:r>
              <a:rPr lang="ru-RU" sz="1800" b="1" dirty="0" smtClean="0">
                <a:solidFill>
                  <a:srgbClr val="561010"/>
                </a:solidFill>
              </a:rPr>
              <a:t>Тамбовщине.</a:t>
            </a:r>
          </a:p>
          <a:p>
            <a:r>
              <a:rPr lang="ru-RU" sz="1800" dirty="0" smtClean="0">
                <a:solidFill>
                  <a:srgbClr val="561010"/>
                </a:solidFill>
              </a:rPr>
              <a:t>Так   и   росла   маленькая, хрупкая, приветливая, довер­чивая   ясноглазая   девочка   с кроткой улыбкой, мечтавшая   стать писателем.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осталось у неё от деревенского детства ощущение светлой и тёплой радости. Любила она ещё собирать цветы, хорошо в них разбиралась, знала их названия...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reverent.org/zoya/zo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0419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268760"/>
            <a:ext cx="4572000" cy="440120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«Зоя росла бойкой и весёлой, - вспоминала много лет спустя её подруга детства Зоя Епихина. Да, ей совсем не были чужды ребячьи радости и затеи, но что-то и выделяло её из одногодков. Что же? Может, рано появившаяся сосредоточенность, углублен­ность в самою себя, незаурядность душевного мира? Она ведь рано, в шесть лет, научилась читать, с детства вела дневник. Летом пропалывала с бабушкой грядки, следи­ла за домашней живностью. С отцом ездила в луга за сеном. 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05225" cy="3533776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3861048"/>
            <a:ext cx="2808312" cy="116955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Дом  в котором жила семья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Космодемьянских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Гавриловского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района Тамбовской области, село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Осино-Гай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)  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 Космодемьянских  (слева  направо):  Любовь  Тимофеевна,  Зоя,  Шура,  Анатолий  Петрови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005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Фотография  предвоенных  лет  (слева  направо):  Зоя,  Любовь  Тимофеевна,  Шу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00050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259632" y="188640"/>
            <a:ext cx="6494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5610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емейные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56101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фотографии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5" name="Picture 3" descr="http://www.varvar.ru/arhiv/slovo/images/kosmodemyansk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0203">
            <a:off x="251520" y="4221088"/>
            <a:ext cx="3398239" cy="2088232"/>
          </a:xfrm>
          <a:prstGeom prst="rect">
            <a:avLst/>
          </a:prstGeom>
          <a:noFill/>
        </p:spPr>
      </p:pic>
      <p:pic>
        <p:nvPicPr>
          <p:cNvPr id="6" name="Picture 3" descr="http://www.varvar.ru/arhiv/slovo/images/kosmodemyansk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0203">
            <a:off x="251519" y="4221088"/>
            <a:ext cx="339823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95936" y="1841242"/>
            <a:ext cx="47516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Когда над Родиной нависла чёрная зловещая тень фашизма, она не раздумывала, где ей нужно быть в это время. И только повторяла: «Какую землю топчут, какую землю!» Вместе с мамой шила мешки для фронта, рукавицы, шлемы, дежурила на чердаке и крыше, и готовилась попасть на фронт в любом качестве: медсестры, бойца, разведчицы, диверсанта...</a:t>
            </a:r>
          </a:p>
          <a:p>
            <a:pPr algn="ctr"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ерой Советского Союза Зоя Космодемьянская, 1923-1941 гг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962713" cy="396044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332656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 школьного порога.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Уходила девочка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бессмертную дорогу...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196752"/>
            <a:ext cx="3128392" cy="1752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октябре  1938 года Зоя вступила в ряды Ленинградского комсомола.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1940 году Зоя закончила 9-й класс средней школы № 201 города Москвы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 descr="Комсомольский билет Зои Космодемьян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032448" cy="568836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 октября 1941 года Зоя, в числе 2000 комсомольцев-добровольцев, явилась к месту сбора в кинотеатре «Колизей» и оттуда была доставлена в диверсионную школу, став бойцом разведывательно-диверсионной части, официально носившей название «партизанской части 9903 штаба Западного фронта». После трёхдневного обучения, Зоя в составе группы была 4 ноября переброшена в район Волоколамска, где группа успешно справилась с заданием (минирование дороги). 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1840" y="1268760"/>
            <a:ext cx="5565002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Семнадцатого ноября она послала матери последнее письмо: </a:t>
            </a:r>
            <a:r>
              <a:rPr lang="ru-RU" sz="2000" b="1" i="1" dirty="0" smtClean="0">
                <a:solidFill>
                  <a:srgbClr val="CB133A"/>
                </a:solidFill>
              </a:rPr>
              <a:t>«До­рогая мама! Как ты сейчас живешь, как себя чувствуешь, не больна ли? Мама, если есть возможность, напиши хоть несколько строчек. Вернусь с задания, так приеду погостить домой. Твоя Зоя».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в свою книжечку занесла строку из «Гамлета»: «Прощай, прощай! И помни обо мне».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другой день у деревни Обухово, близ Наро-Фоминска, с груп­пой комсомольцев-партизан Зоя перешла через линию фронта на за­нятую противником территорию.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175351" cy="872774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Последнее письмо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.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28674" name="Picture 2" descr="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5146">
            <a:off x="154446" y="1748642"/>
            <a:ext cx="2792572" cy="231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1197</TotalTime>
  <Words>1125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Воздушный поток</vt:lpstr>
      <vt:lpstr>Апекс</vt:lpstr>
      <vt:lpstr>Метро</vt:lpstr>
      <vt:lpstr>Цель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Последнее письмо.</vt:lpstr>
      <vt:lpstr>Слайд 10</vt:lpstr>
      <vt:lpstr>Слайд 11</vt:lpstr>
      <vt:lpstr>Слайд 12</vt:lpstr>
      <vt:lpstr>Слайд 13</vt:lpstr>
      <vt:lpstr>Слайд 14</vt:lpstr>
      <vt:lpstr>Слайд 15</vt:lpstr>
      <vt:lpstr>Сквер имени Зои Космодемьянской находится в центральной части города, его ограничение обозначено территорией принадлежащей Казанскому мужскому монастырю и улицами Максима Горького и Советской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User</cp:lastModifiedBy>
  <cp:revision>133</cp:revision>
  <dcterms:created xsi:type="dcterms:W3CDTF">2012-08-03T06:29:03Z</dcterms:created>
  <dcterms:modified xsi:type="dcterms:W3CDTF">2017-01-19T11:18:46Z</dcterms:modified>
</cp:coreProperties>
</file>