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9" r:id="rId3"/>
    <p:sldId id="274" r:id="rId4"/>
    <p:sldId id="266" r:id="rId5"/>
    <p:sldId id="270" r:id="rId6"/>
    <p:sldId id="271" r:id="rId7"/>
    <p:sldId id="272" r:id="rId8"/>
    <p:sldId id="268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F622-F781-4862-BCCA-DE9175DFD24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BD5AC-2173-46B7-AEEB-DBC68F138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42F5-B110-4454-97D5-878AD4B6BA9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E5A9-427D-4814-8FE8-654804C5E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«Поймай Рыбку»</a:t>
            </a:r>
            <a:endParaRPr lang="ru-RU" dirty="0"/>
          </a:p>
        </p:txBody>
      </p:sp>
      <p:pic>
        <p:nvPicPr>
          <p:cNvPr id="6" name="Содержимое 5" descr="51281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696744" cy="43046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Мы вместе с ребятами отправляемся на рыбалку, чтобы поймать волшебных рыбок. На каждой рыбке наклеена буква.  Ребята в игровой форме учатся узнавать облик букв,  сравнивать  буквы между собой  по внешнему виду и звучанию, учатся слышать звуки речи, выделять  их в словах.</a:t>
            </a:r>
            <a:endParaRPr lang="ru-RU" sz="1600" dirty="0"/>
          </a:p>
        </p:txBody>
      </p:sp>
      <p:pic>
        <p:nvPicPr>
          <p:cNvPr id="6" name="Содержимое 3" descr="DSCI0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8457" y="1600200"/>
            <a:ext cx="60470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712968" cy="61926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Представленная мною  игра позволяет в игровой  форме, не навязчиво и постепенно ввести детей в мир звуков, букв и чтения, развивает фонематический слух. Чем увлекательнее будут  занятия с буквами, тем быстрее сформируется у малыша интерес у обучению, тем значительнее будут его успехи в овладении чтением.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После того как ребёнок назвал «пойманную» букву, мы определяем какой звук мы слышим при произнесении этой буквы, внимательно рассматриваем картинки, пытаемся выделить этот звук, где он находится в начале, в середине или в  конце слова.</a:t>
            </a:r>
            <a:endParaRPr lang="ru-RU" sz="1800" dirty="0"/>
          </a:p>
        </p:txBody>
      </p:sp>
      <p:pic>
        <p:nvPicPr>
          <p:cNvPr id="4" name="Содержимое 3" descr="DSCI0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8457" y="1600200"/>
            <a:ext cx="6047085" cy="4525963"/>
          </a:xfrm>
        </p:spPr>
      </p:pic>
      <p:pic>
        <p:nvPicPr>
          <p:cNvPr id="5" name="Содержимое 3" descr="DSCI0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04587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 Как же она называется?»</a:t>
            </a:r>
            <a:endParaRPr lang="ru-RU" sz="3200" dirty="0"/>
          </a:p>
        </p:txBody>
      </p:sp>
      <p:pic>
        <p:nvPicPr>
          <p:cNvPr id="5" name="Содержимое 4" descr="DSCI0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6270"/>
            <a:ext cx="5111750" cy="38266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Воспитатель может использовать эту игру как на занятиях, так о во время индивидуальной работы и самостоятельной деятельности каждого ребёнка. Игра учит различать цвета, соревноваться, радоваться победам.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«Наконец- то попалась!»</a:t>
            </a:r>
            <a:endParaRPr lang="ru-RU" sz="3200" dirty="0"/>
          </a:p>
        </p:txBody>
      </p:sp>
      <p:pic>
        <p:nvPicPr>
          <p:cNvPr id="5" name="Содержимое 4" descr="DSCI0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6270"/>
            <a:ext cx="5111750" cy="38266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А</a:t>
            </a:r>
            <a:r>
              <a:rPr lang="ru-RU" sz="2000" dirty="0" smtClean="0"/>
              <a:t>лфавит – наш лучший друг,</a:t>
            </a:r>
            <a:br>
              <a:rPr lang="ru-RU" sz="2000" dirty="0" smtClean="0"/>
            </a:br>
            <a:r>
              <a:rPr lang="ru-RU" sz="2000" b="1" dirty="0" smtClean="0"/>
              <a:t>З</a:t>
            </a:r>
            <a:r>
              <a:rPr lang="ru-RU" sz="2000" dirty="0" smtClean="0"/>
              <a:t>нают все на свете.</a:t>
            </a:r>
            <a:br>
              <a:rPr lang="ru-RU" sz="2000" dirty="0" smtClean="0"/>
            </a:br>
            <a:r>
              <a:rPr lang="ru-RU" sz="2000" b="1" dirty="0" smtClean="0"/>
              <a:t>Б</a:t>
            </a:r>
            <a:r>
              <a:rPr lang="ru-RU" sz="2000" dirty="0" smtClean="0"/>
              <a:t>укв есть множество вокруг,</a:t>
            </a:r>
            <a:br>
              <a:rPr lang="ru-RU" sz="2000" dirty="0" smtClean="0"/>
            </a:br>
            <a:r>
              <a:rPr lang="ru-RU" sz="2000" b="1" dirty="0" smtClean="0"/>
              <a:t>У</a:t>
            </a:r>
            <a:r>
              <a:rPr lang="ru-RU" sz="2000" dirty="0" smtClean="0"/>
              <a:t>чат их все дети.</a:t>
            </a:r>
            <a:br>
              <a:rPr lang="ru-RU" sz="2000" dirty="0" smtClean="0"/>
            </a:br>
            <a:r>
              <a:rPr lang="ru-RU" sz="2000" b="1" dirty="0" smtClean="0"/>
              <a:t>К</a:t>
            </a:r>
            <a:r>
              <a:rPr lang="ru-RU" sz="2000" dirty="0" smtClean="0"/>
              <a:t>нижки чтобы прочитать,</a:t>
            </a:r>
            <a:br>
              <a:rPr lang="ru-RU" sz="2000" dirty="0" smtClean="0"/>
            </a:br>
            <a:r>
              <a:rPr lang="ru-RU" sz="2000" b="1" dirty="0" smtClean="0"/>
              <a:t>А</a:t>
            </a:r>
            <a:r>
              <a:rPr lang="ru-RU" sz="2000" dirty="0" smtClean="0"/>
              <a:t>збуку должны все знать.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игры:</a:t>
            </a:r>
            <a:endParaRPr lang="ru-RU" dirty="0"/>
          </a:p>
        </p:txBody>
      </p:sp>
      <p:pic>
        <p:nvPicPr>
          <p:cNvPr id="5" name="Содержимое 4" descr="DSCI0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6270"/>
            <a:ext cx="5111750" cy="38266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 1.  Закидываем удочку, стараемся     подцепить рыбку, поймав рыбку, кладём её в ведро , называем букву и находим  картинку, где слышится этот звук.</a:t>
            </a:r>
          </a:p>
          <a:p>
            <a:pPr marL="342900" indent="-342900"/>
            <a:r>
              <a:rPr lang="ru-RU" dirty="0" smtClean="0"/>
              <a:t>    2. Высыпаем в таз всех рыбок. Играем на скорость. За определённое время сколько ребята найдут подходящих картинок.</a:t>
            </a:r>
          </a:p>
          <a:p>
            <a:pPr marL="342900" indent="-342900"/>
            <a:r>
              <a:rPr lang="ru-RU" dirty="0" smtClean="0"/>
              <a:t>3. Ловим рыбок по цветам: сначала синих, затем красных  и т.д. Или сначала с гласными, а потом с согласными буквами.</a:t>
            </a:r>
          </a:p>
          <a:p>
            <a:pPr marL="342900" indent="-342900"/>
            <a:r>
              <a:rPr lang="ru-RU" dirty="0" smtClean="0"/>
              <a:t>4. Пытаемся поймать на крючок не одну рыбку, а сразу две. Это сложно, но очень интересно.</a:t>
            </a:r>
          </a:p>
          <a:p>
            <a:pPr marL="342900" indent="-342900"/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Можно придумать различные виды для ловли рыбок:  и крючки, и прищепки. Но я выбрала удочку с магнитом.  Ребятам необходимо направить магнит  именно к ротику рыбки. Это очень сложно. Но при выполнении этого упражнения у детей тренируется ловкость, моторика, координация движений, развивается зрительное внимание, мышление, формируется точность движений. </a:t>
            </a:r>
            <a:endParaRPr lang="ru-RU" sz="1600" dirty="0"/>
          </a:p>
        </p:txBody>
      </p:sp>
      <p:pic>
        <p:nvPicPr>
          <p:cNvPr id="4" name="Содержимое 3" descr="DSCI0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9062" y="1600200"/>
            <a:ext cx="604587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533544"/>
            <a:ext cx="8640960" cy="6324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Богатых уловов желаю</a:t>
            </a:r>
            <a:br>
              <a:rPr lang="ru-RU" dirty="0" smtClean="0"/>
            </a:br>
            <a:r>
              <a:rPr lang="ru-RU" dirty="0" smtClean="0"/>
              <a:t>Пусть рыба идёт косяком.</a:t>
            </a:r>
            <a:br>
              <a:rPr lang="ru-RU" dirty="0" smtClean="0"/>
            </a:br>
            <a:r>
              <a:rPr lang="ru-RU" dirty="0" smtClean="0"/>
              <a:t>Удача во всём пусть будет с вами,</a:t>
            </a:r>
            <a:br>
              <a:rPr lang="ru-RU" dirty="0" smtClean="0"/>
            </a:br>
            <a:r>
              <a:rPr lang="ru-RU" dirty="0" smtClean="0"/>
              <a:t>Всего можно добиться только трудом!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210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Дидактическая игра «Поймай Рыбку»</vt:lpstr>
      <vt:lpstr>Мы вместе с ребятами отправляемся на рыбалку, чтобы поймать волшебных рыбок. На каждой рыбке наклеена буква.  Ребята в игровой форме учатся узнавать облик букв,  сравнивать  буквы между собой  по внешнему виду и звучанию, учатся слышать звуки речи, выделять  их в словах.</vt:lpstr>
      <vt:lpstr>       Представленная мною  игра позволяет в игровой  форме, не навязчиво и постепенно ввести детей в мир звуков, букв и чтения, развивает фонематический слух. Чем увлекательнее будут  занятия с буквами, тем быстрее сформируется у малыша интерес у обучению, тем значительнее будут его успехи в овладении чтением.</vt:lpstr>
      <vt:lpstr>После того как ребёнок назвал «пойманную» букву, мы определяем какой звук мы слышим при произнесении этой буквы, внимательно рассматриваем картинки, пытаемся выделить этот звук, где он находится в начале, в середине или в  конце слова.</vt:lpstr>
      <vt:lpstr>« Как же она называется?»</vt:lpstr>
      <vt:lpstr>«Наконец- то попалась!»</vt:lpstr>
      <vt:lpstr>Варианты игры:</vt:lpstr>
      <vt:lpstr>Можно придумать различные виды для ловли рыбок:  и крючки, и прищепки. Но я выбрала удочку с магнитом.  Ребятам необходимо направить магнит  именно к ротику рыбки. Это очень сложно. Но при выполнении этого упражнения у детей тренируется ловкость, моторика, координация движений, развивается зрительное внимание, мышление, формируется точность движений. </vt:lpstr>
      <vt:lpstr>Богатых уловов желаю Пусть рыба идёт косяком. Удача во всём пусть будет с вами, Всего можно добиться только трудом!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26</cp:revision>
  <dcterms:created xsi:type="dcterms:W3CDTF">2015-11-18T06:39:59Z</dcterms:created>
  <dcterms:modified xsi:type="dcterms:W3CDTF">2015-11-23T04:37:17Z</dcterms:modified>
</cp:coreProperties>
</file>