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3" r:id="rId2"/>
    <p:sldId id="274" r:id="rId3"/>
    <p:sldId id="279" r:id="rId4"/>
    <p:sldId id="277" r:id="rId5"/>
    <p:sldId id="278" r:id="rId6"/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72" r:id="rId16"/>
    <p:sldId id="266" r:id="rId17"/>
    <p:sldId id="267" r:id="rId18"/>
    <p:sldId id="271" r:id="rId19"/>
    <p:sldId id="268" r:id="rId20"/>
    <p:sldId id="261" r:id="rId21"/>
    <p:sldId id="269" r:id="rId22"/>
    <p:sldId id="270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764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AE5F6-AD7D-4A0A-B6B8-7519D1929939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1403D-5DA2-42D9-B8C2-D3D3B7ACB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85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560840" cy="1800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Мой </a:t>
            </a: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край донской-</a:t>
            </a:r>
            <a:b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г.Волгодонск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3674" y="3249246"/>
            <a:ext cx="552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Долгосрочный проект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старшей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группе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№9</a:t>
            </a: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МБДОУ  «Колокольчик»       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373216"/>
            <a:ext cx="46858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Воспитатель: Кузьменкова Н. П.</a:t>
            </a:r>
          </a:p>
          <a:p>
            <a:pPr algn="r"/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8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DCIM\102_PANA\P102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52" y="1340768"/>
            <a:ext cx="6943935" cy="52079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33871"/>
            <a:ext cx="740779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красавицы девчата озорны и веселы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10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583264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юбим вместе мы играть 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Что-то новое узнать: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 болотах….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098" name="Picture 2" descr="H:\DCIM\102_PANA\P102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3995"/>
            <a:ext cx="4248471" cy="3186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102_PANA\P102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8" y="1772816"/>
            <a:ext cx="4162603" cy="3121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56263" y="2872127"/>
            <a:ext cx="201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…о лесах,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2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2986493" cy="1405615"/>
          </a:xfrm>
        </p:spPr>
        <p:txBody>
          <a:bodyPr/>
          <a:lstStyle/>
          <a:p>
            <a:pPr marL="0" indent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…о растениях,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0895"/>
            <a:ext cx="4091947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35947" y="2701642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…степях.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501" y="3418669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106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3" y="476672"/>
            <a:ext cx="6556603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Изучаем вместе мы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Символику родного края и страны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272475" cy="3204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8" y="1794245"/>
            <a:ext cx="3451244" cy="4601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5012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771" y="404664"/>
            <a:ext cx="687239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Выставки картин и книг оформляем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конечно изучаем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6469589" cy="4852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40552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768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775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3039666" cy="4052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860032" cy="364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5086242"/>
            <a:ext cx="4608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Выставка картин и книг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34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045293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Наш край славится своими дарами фруктами, ягодами, овощами.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9" y="1700808"/>
            <a:ext cx="6918514" cy="433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94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4029148" cy="3221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517" y="4365104"/>
            <a:ext cx="35525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Рыбой 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хлебными полями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0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431" y="620688"/>
            <a:ext cx="8395247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Изучает детвора производство города</a:t>
            </a:r>
          </a:p>
          <a:p>
            <a:pPr algn="ctr"/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74004"/>
            <a:ext cx="4746104" cy="3162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73075" y="6093296"/>
            <a:ext cx="33249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Атомная станция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6" y="2027538"/>
            <a:ext cx="4327128" cy="2873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55576" y="5360407"/>
            <a:ext cx="18678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Атоммаш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4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092" y="476672"/>
            <a:ext cx="765334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0" indent="0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Развивать интерес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 «малой Родине», к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достопримечательствам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родного города .</a:t>
            </a:r>
          </a:p>
          <a:p>
            <a:pPr marL="0" indent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</a:t>
            </a:r>
          </a:p>
          <a:p>
            <a:pPr marL="0" indent="0"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-Вызвать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чувство гордости за свою малую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Родину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201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9994" y="332656"/>
            <a:ext cx="7048725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Много здесь красивых уголков 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Парков, скверов, площадей, цветов.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31" y="1772816"/>
            <a:ext cx="4186436" cy="313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54458" y="5219885"/>
            <a:ext cx="30652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"Мирный Атом"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8472" y="4758220"/>
            <a:ext cx="516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/>
              <a:t> 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Сквер машиностроителей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0" y="1735129"/>
            <a:ext cx="4198856" cy="3149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415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4572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Памятник генералу Бакланову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набережной залива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Цимлянского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моря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3978"/>
            <a:ext cx="4968552" cy="3334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5194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29740" y="5928219"/>
            <a:ext cx="432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Церковь Рождества Христова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4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имн волгодонск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942921" y="5949280"/>
            <a:ext cx="609600" cy="609600"/>
          </a:xfrm>
          <a:prstGeom prst="rect">
            <a:avLst/>
          </a:prstGeom>
        </p:spPr>
      </p:pic>
      <p:pic>
        <p:nvPicPr>
          <p:cNvPr id="1026" name="Picture 2" descr="G:\23 февраля\DSC_4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8604448" cy="5736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67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1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Мы хотим чтоб птицы пели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 весной ручьи звенели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Чтобы солнце землю грело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 березка зеленела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 у всех мечты сбывались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Чтобы детям снились сны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Чтобы не было войны.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60848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Познакомить с историей возникновения родного города. Обратить внимание на то, что в названиях отдельных улиц нашла отражение история родного города, страны.</a:t>
            </a:r>
          </a:p>
          <a:p>
            <a:pPr lvl="0"/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-Рассмотреть разные по назначению здания. Рассказать об исторических памятниках.</a:t>
            </a:r>
          </a:p>
          <a:p>
            <a:pPr lvl="0"/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-Подготовить вместе с детьми выставку фотографий людей, прославивших наш город.</a:t>
            </a:r>
          </a:p>
          <a:p>
            <a:pPr lvl="0"/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lvl="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-Познакомить с предприятиями города, историей их возникновения.</a:t>
            </a:r>
          </a:p>
          <a:p>
            <a:pPr lvl="0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Рассказать о местах отдыха, экологии города.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04664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416824" cy="3528392"/>
          </a:xfrm>
        </p:spPr>
        <p:txBody>
          <a:bodyPr/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СРОКИ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РЕАЛИЗАЦИИ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ПРОЕКТА: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2016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2017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УЧЕБНЫЙ ГОД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ПРОЕКТА: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дети подготовительной к школе группы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b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ОЖИДАЕМЫЙ РЕЗУЛЬТАТ: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Устойчивый </a:t>
            </a: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интерес к истории родного края. Знание детьми обычаев традиций родного города.</a:t>
            </a:r>
            <a:b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Любить и охранять свою Родину, заботиться о ней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938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684"/>
            <a:ext cx="8424936" cy="70187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>
              <a:buNone/>
            </a:pPr>
            <a:r>
              <a:rPr lang="ru-RU" sz="6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ЭТАПЫ: </a:t>
            </a:r>
          </a:p>
          <a:p>
            <a:pPr marL="0" lv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МОЙ РОДНОЙ ГОРОД»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Местоположение города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его экологическое и социальное значение. История возникновения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.«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Малая Родина» - мой дом, двор, улицы, города по маршруту от дома до детского сада. История возникновения первых улиц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ПРИРОДА РОДНОГО КРАЯ»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Животные и растения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. Беседы о сохранении природы.</a:t>
            </a:r>
          </a:p>
          <a:p>
            <a:pPr marL="0" lv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«НАШЕ НАСЛЕДИЕ»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Культурное наследие жителей города: произведения местных поэтов, художников, музыкантов; фольклор, обряды, традиции, праздники. Архитектура.</a:t>
            </a:r>
          </a:p>
          <a:p>
            <a:pPr marL="0" lv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ИСТОРИЧЕСКИЕ ПАМЯТНИКИ»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Старинные здания, история их возникновения.</a:t>
            </a:r>
          </a:p>
          <a:p>
            <a:pPr marL="0" lv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«ИСТОРИЯ КОСТЮМА»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Своеобразие старинного казачьего костюма , его детали, украшения. Творчество народных мастериц.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47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805" y="33525"/>
            <a:ext cx="7848872" cy="144016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Мой край родной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3" y="1879801"/>
            <a:ext cx="3456384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79801"/>
            <a:ext cx="3409613" cy="45461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58727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84940"/>
            <a:ext cx="410240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Дон широкая река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Многоводна, глубока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Люди на Дону живут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Казаками их зовут.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G:\23 февраля\DSC_4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5940152" cy="3959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473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941168"/>
            <a:ext cx="4879861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Мы донские казачата,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Очень дружные ребята,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Век готовы мирно жить,</a:t>
            </a:r>
          </a:p>
          <a:p>
            <a:pPr marL="0" indent="0" algn="ctr">
              <a:buNone/>
            </a:pP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Дону – батюшки служить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H:\DCIM\102_PANA\P10203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16427" r="8930" b="16520"/>
          <a:stretch/>
        </p:blipFill>
        <p:spPr bwMode="auto">
          <a:xfrm>
            <a:off x="1259632" y="692696"/>
            <a:ext cx="7056784" cy="3828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593476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476672"/>
            <a:ext cx="5017719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 без шашки и коня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прожить нам даже дня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Ведь не зря все дончаки</a:t>
            </a:r>
          </a:p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Дону – батюшке верны!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1" name="Picture 3" descr="G:\23 февраля\DSC_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936138" cy="3957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440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475</TotalTime>
  <Words>303</Words>
  <Application>Microsoft Office PowerPoint</Application>
  <PresentationFormat>Экран (4:3)</PresentationFormat>
  <Paragraphs>79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Мой край донской- г.Волгодонск</vt:lpstr>
      <vt:lpstr>Слайд 2</vt:lpstr>
      <vt:lpstr>Слайд 3</vt:lpstr>
      <vt:lpstr>СРОКИ РЕАЛИЗАЦИИ ПРОЕКТА: 2016 – 2017 УЧЕБНЫЙ ГОД.  УЧАСТНИКИ ПРОЕКТА:  Воспитатель и дети подготовительной к школе группы.  ОЖИДАЕМЫЙ РЕЗУЛЬТАТ:  Устойчивый интерес к истории родного края. Знание детьми обычаев традиций родного города. Любить и охранять свою Родину, заботиться о ней.</vt:lpstr>
      <vt:lpstr>Слайд 5</vt:lpstr>
      <vt:lpstr>Мой край родной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</dc:title>
  <dc:creator>Флорида</dc:creator>
  <cp:lastModifiedBy>Денис</cp:lastModifiedBy>
  <cp:revision>33</cp:revision>
  <dcterms:created xsi:type="dcterms:W3CDTF">2014-04-01T09:52:36Z</dcterms:created>
  <dcterms:modified xsi:type="dcterms:W3CDTF">2016-04-08T15:07:53Z</dcterms:modified>
</cp:coreProperties>
</file>