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9" r:id="rId8"/>
    <p:sldId id="262" r:id="rId9"/>
    <p:sldId id="263" r:id="rId10"/>
    <p:sldId id="274" r:id="rId11"/>
    <p:sldId id="280" r:id="rId12"/>
    <p:sldId id="281" r:id="rId13"/>
    <p:sldId id="264" r:id="rId14"/>
    <p:sldId id="265" r:id="rId15"/>
    <p:sldId id="266" r:id="rId16"/>
    <p:sldId id="282" r:id="rId17"/>
    <p:sldId id="267" r:id="rId18"/>
    <p:sldId id="278" r:id="rId19"/>
    <p:sldId id="272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5871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174 «Росинка»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24744"/>
            <a:ext cx="8215370" cy="338437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Проект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регионального компонента образовательной </a:t>
            </a:r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программы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 «Портретная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живопись  </a:t>
            </a:r>
          </a:p>
          <a:p>
            <a:pPr algn="ctr"/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Ульяновских   художников»</a:t>
            </a:r>
          </a:p>
          <a:p>
            <a:pPr algn="ctr"/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«Автопортрет.»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Старшая группа №5</a:t>
            </a:r>
          </a:p>
          <a:p>
            <a:r>
              <a:rPr lang="ru-RU" sz="8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Каргина Н.В.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Улбутова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 г. Ульяновск 2016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5группа 2013-2017год\открытое занятие 2016 № 2\DSCN2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77686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8680"/>
            <a:ext cx="6172200" cy="864096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Так же проводили </a:t>
            </a:r>
            <a:r>
              <a:rPr lang="ru-RU" sz="2400" b="0" dirty="0" err="1" smtClean="0">
                <a:solidFill>
                  <a:schemeClr val="tx1"/>
                </a:solidFill>
              </a:rPr>
              <a:t>д</a:t>
            </a:r>
            <a:r>
              <a:rPr lang="ru-RU" sz="2400" b="0" dirty="0" smtClean="0">
                <a:solidFill>
                  <a:schemeClr val="tx1"/>
                </a:solidFill>
              </a:rPr>
              <a:t>/игры: «Дорисуй», «Чего не хватает», «Перевернутые картинки», «Волшебная кисточка».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user\Desktop\5группа 2013-2017год\открытое занятие 2016 № 2\DSCN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6182456" cy="4618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5группа 2013-2017год\открытое занятие 2016 № 2\DSCN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9" y="332656"/>
            <a:ext cx="4502269" cy="3496930"/>
          </a:xfrm>
          <a:prstGeom prst="rect">
            <a:avLst/>
          </a:prstGeom>
          <a:noFill/>
        </p:spPr>
      </p:pic>
      <p:pic>
        <p:nvPicPr>
          <p:cNvPr id="7171" name="Picture 3" descr="C:\Users\user\Desktop\5группа 2013-2017год\открытое занятие 2016 № 2\DSCN2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656" y="2942946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180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 этап – практико-ориентированный:</a:t>
            </a:r>
          </a:p>
          <a:p>
            <a:r>
              <a:rPr lang="ru-RU" sz="2600" dirty="0" smtClean="0"/>
              <a:t>На этом  этапе было проведено занятие в рамках открытого показа для слушателей ИПКПРО. Которое мы представили в виде открытого занятия, «Мастерская художника».</a:t>
            </a:r>
            <a:endParaRPr lang="ru-RU" sz="2600" dirty="0"/>
          </a:p>
        </p:txBody>
      </p:sp>
      <p:pic>
        <p:nvPicPr>
          <p:cNvPr id="8194" name="Picture 2" descr="C:\Users\user\Desktop\5группа 2013-2017год\открытые занятия.2016 №1\DSCN1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7521264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5группа 2013-2017год\открытые занятия.2016 №1\DSCN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3960440" cy="2970330"/>
          </a:xfrm>
          <a:prstGeom prst="rect">
            <a:avLst/>
          </a:prstGeom>
          <a:noFill/>
        </p:spPr>
      </p:pic>
      <p:pic>
        <p:nvPicPr>
          <p:cNvPr id="9219" name="Picture 3" descr="C:\Users\user\Desktop\5группа 2013-2017год\открытые занятия.2016 №1\DSCN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960440" cy="2962656"/>
          </a:xfrm>
          <a:prstGeom prst="rect">
            <a:avLst/>
          </a:prstGeom>
          <a:noFill/>
        </p:spPr>
      </p:pic>
      <p:pic>
        <p:nvPicPr>
          <p:cNvPr id="9220" name="Picture 4" descr="C:\Users\user\Desktop\5группа 2013-2017год\открытые занятия.2016 №1\DSCN1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Выставка детских работ.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«Любимый папочка».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5группа 2013-2017год\20160428_12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776864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«Автопортрет».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5группа 2013-2017год\20160428_121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848872" cy="5224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 </a:t>
            </a:r>
          </a:p>
          <a:p>
            <a:pPr algn="ctr">
              <a:buNone/>
            </a:pPr>
            <a:r>
              <a:rPr lang="ru-RU" sz="14400" b="1" dirty="0" smtClean="0"/>
              <a:t> 5 этап – творческий :</a:t>
            </a:r>
            <a:r>
              <a:rPr lang="ru-RU" sz="14400" dirty="0" smtClean="0"/>
              <a:t> </a:t>
            </a:r>
          </a:p>
          <a:p>
            <a:pPr>
              <a:buNone/>
            </a:pPr>
            <a:r>
              <a:rPr lang="ru-RU" sz="9600" dirty="0" smtClean="0"/>
              <a:t>  </a:t>
            </a:r>
          </a:p>
          <a:p>
            <a:pPr>
              <a:buNone/>
            </a:pPr>
            <a:r>
              <a:rPr lang="ru-RU" sz="9600" dirty="0" smtClean="0"/>
              <a:t>   </a:t>
            </a:r>
          </a:p>
          <a:p>
            <a:pPr>
              <a:buNone/>
            </a:pPr>
            <a:r>
              <a:rPr lang="ru-RU" sz="9600" dirty="0" smtClean="0"/>
              <a:t>    На этом  этапе было проведено занятие в рамках открытого показа для слушателей ИПКПРО. Которое мы представили в виде открытого занятия, « Автопортрет».</a:t>
            </a:r>
          </a:p>
          <a:p>
            <a:pPr>
              <a:buNone/>
            </a:pPr>
            <a:r>
              <a:rPr lang="ru-RU" sz="9600" dirty="0" smtClean="0"/>
              <a:t>    Целью этого этапа – продолжать знакомство с портретной живописью ,продолжать учить любоваться своим творчеством и творчеством других детей.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5группа 2013-2017год\открытое занятие 2016 № 2\DSCN2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5544616" cy="4158462"/>
          </a:xfrm>
          <a:prstGeom prst="rect">
            <a:avLst/>
          </a:prstGeom>
          <a:noFill/>
        </p:spPr>
      </p:pic>
      <p:pic>
        <p:nvPicPr>
          <p:cNvPr id="10243" name="Picture 3" descr="C:\Users\user\Desktop\5группа 2013-2017год\открытое занятие 2016 № 2\DSCN2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851" y="2420888"/>
            <a:ext cx="5568618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5группа 2013-2017год\открытое занятие 2016 № 2\DSCN2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4896544" cy="3672408"/>
          </a:xfrm>
          <a:prstGeom prst="rect">
            <a:avLst/>
          </a:prstGeom>
          <a:noFill/>
        </p:spPr>
      </p:pic>
      <p:pic>
        <p:nvPicPr>
          <p:cNvPr id="11267" name="Picture 3" descr="C:\Users\user\Desktop\5группа 2013-2017год\открытое занятие 2016 № 2\DSCN2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496855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435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ru-RU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сформировать познавательную потребность в ознакомлении с различными средствами выразительности в жанре портрета в процессе изучения картин Ульяновских художников.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60120" y="1857364"/>
            <a:ext cx="8183880" cy="41879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2290" name="Picture 2" descr="C:\Users\user\Desktop\5группа 2013-2017год\открытое занятие 2016 № 2\DSCN2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92555" cy="3744416"/>
          </a:xfrm>
          <a:prstGeom prst="rect">
            <a:avLst/>
          </a:prstGeom>
          <a:noFill/>
        </p:spPr>
      </p:pic>
      <p:pic>
        <p:nvPicPr>
          <p:cNvPr id="12291" name="Picture 3" descr="C:\Users\user\Desktop\5группа 2013-2017год\открытое занятие 2016 № 2\DSCN2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5030328" cy="3394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144016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5группа 2013-2017год\праздники\9 мая 2015\DSCN9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264696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 воспитанников навыки моделирования портрета , используя разнообразные средства выразительности для передачи образа.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Сформировать у воспитанников элементарную позицию творца художника , поддерживать проявления самостоятельности , инициативы.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75240" cy="599728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Этапы: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этап – мотивационный: </a:t>
            </a:r>
          </a:p>
          <a:p>
            <a:pPr>
              <a:buNone/>
            </a:pPr>
            <a:r>
              <a:rPr lang="ru-RU" dirty="0" smtClean="0"/>
              <a:t>    Мы рассмотрели репродукции  Ульяновских художников портретистов: Светланы Нецветаевой «Портрет отца»; Людмилы Слесарской «Осенний автопортрет»; Льва Нецветаева Автопортрет»; </a:t>
            </a:r>
            <a:r>
              <a:rPr lang="ru-RU" dirty="0" err="1" smtClean="0"/>
              <a:t>Ювеналия</a:t>
            </a:r>
            <a:r>
              <a:rPr lang="ru-RU" dirty="0" smtClean="0"/>
              <a:t> Коровина «Автопортрет», с целью вызвать у детей интерес к портретной живописи , учить делиться своими впечатлениями по поводу увиденного.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группа 2013-2017год\открытое занятие 2016 № 2\DSCN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" y="1415796"/>
            <a:ext cx="7900416" cy="4026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46085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 – познавательный:</a:t>
            </a:r>
          </a:p>
          <a:p>
            <a:pPr>
              <a:buNone/>
            </a:pPr>
            <a:r>
              <a:rPr lang="ru-RU" dirty="0" smtClean="0"/>
              <a:t>    Провели беседу с детьми «Если бы я был художником».(Рассказ  о творчестве Ульяновских художников Людмилы Слесарской и Льва Нецветаева), целью этапа было  знакомство с творчеством художников.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5группа 2013-2017год\открытое занятие 2016 № 2\DSCN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888432" cy="3394704"/>
          </a:xfrm>
          <a:prstGeom prst="rect">
            <a:avLst/>
          </a:prstGeom>
          <a:noFill/>
        </p:spPr>
      </p:pic>
      <p:pic>
        <p:nvPicPr>
          <p:cNvPr id="2051" name="Picture 3" descr="C:\Users\user\Desktop\5группа 2013-2017год\открытое занятие 2016 № 2\DSCN2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094224" cy="3394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Сравнение «Автопортретов».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( отличия и  сходства).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user\Desktop\5группа 2013-2017год\открытое занятие 2016 № 2\DSCN2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094224" cy="4834864"/>
          </a:xfrm>
          <a:prstGeom prst="rect">
            <a:avLst/>
          </a:prstGeom>
          <a:noFill/>
        </p:spPr>
      </p:pic>
      <p:pic>
        <p:nvPicPr>
          <p:cNvPr id="5124" name="Picture 4" descr="C:\Users\user\Desktop\5группа 2013-2017год\открытое занятие 2016 № 2\DSCN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104456" cy="476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этап – исследовательский: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/>
              <a:t>Было проведено сравнение разных стилей художников: </a:t>
            </a:r>
            <a:r>
              <a:rPr lang="ru-RU" sz="3200" dirty="0" err="1" smtClean="0"/>
              <a:t>Ювеналия</a:t>
            </a:r>
            <a:r>
              <a:rPr lang="ru-RU" sz="3200" dirty="0" smtClean="0"/>
              <a:t> Коровина , Льва Нецветаева , Людмилы Слесарской. Целью этого этапа было знакомство детей с разными стилями изображения портретов.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группа 2013-2017год\открытое занятие 2016 № 2\DSCN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04856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338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Муниципальное бюджетное дошкольное образовательное учреждение детский сад №174 «Росинка» </vt:lpstr>
      <vt:lpstr>Слайд 2</vt:lpstr>
      <vt:lpstr>Слайд 3</vt:lpstr>
      <vt:lpstr>Слайд 4</vt:lpstr>
      <vt:lpstr>Слайд 5</vt:lpstr>
      <vt:lpstr>Слайд 6</vt:lpstr>
      <vt:lpstr>                Сравнение «Автопортретов».                     ( отличия и  сходства).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Выставка детских работ. «Любимый папочка».</vt:lpstr>
      <vt:lpstr>«Автопортрет».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№174 «Росинка» </dc:title>
  <dc:creator>Эльвира</dc:creator>
  <cp:lastModifiedBy>user</cp:lastModifiedBy>
  <cp:revision>34</cp:revision>
  <dcterms:created xsi:type="dcterms:W3CDTF">2016-04-21T14:14:45Z</dcterms:created>
  <dcterms:modified xsi:type="dcterms:W3CDTF">2016-05-11T19:01:36Z</dcterms:modified>
</cp:coreProperties>
</file>