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BCDFF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25.04.2017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85852" y="142852"/>
            <a:ext cx="7724860" cy="6572296"/>
          </a:xfrm>
          <a:prstGeom prst="rect">
            <a:avLst/>
          </a:prstGeom>
          <a:solidFill>
            <a:srgbClr val="8BCDFF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0_6a837_8225efc1_L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pic>
        <p:nvPicPr>
          <p:cNvPr id="19" name="Рисунок 18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0" y="4964802"/>
            <a:ext cx="1785917" cy="1893198"/>
          </a:xfrm>
          <a:prstGeom prst="rect">
            <a:avLst/>
          </a:prstGeom>
        </p:spPr>
      </p:pic>
      <p:pic>
        <p:nvPicPr>
          <p:cNvPr id="22" name="Рисунок 21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0" y="1571612"/>
            <a:ext cx="1785917" cy="1893198"/>
          </a:xfrm>
          <a:prstGeom prst="rect">
            <a:avLst/>
          </a:prstGeom>
        </p:spPr>
      </p:pic>
      <p:pic>
        <p:nvPicPr>
          <p:cNvPr id="20" name="Рисунок 19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3214686"/>
            <a:ext cx="1785917" cy="1893198"/>
          </a:xfrm>
          <a:prstGeom prst="rect">
            <a:avLst/>
          </a:prstGeom>
        </p:spPr>
      </p:pic>
      <p:pic>
        <p:nvPicPr>
          <p:cNvPr id="21" name="Рисунок 20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785917" cy="1893198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938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500298" y="4500570"/>
            <a:ext cx="6215106" cy="1739923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072098" cy="3714776"/>
          </a:xfrm>
          <a:prstGeom prst="rect">
            <a:avLst/>
          </a:prstGeom>
        </p:spPr>
      </p:pic>
      <p:pic>
        <p:nvPicPr>
          <p:cNvPr id="1026" name="Picture 2" descr="C:\Users\ds15\Desktop\РАБОЧАЯ\рабочие моменты\ПСИХОЛОГ 2016-17\IMG_0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2383696" cy="17859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ds15\Desktop\РАБОЧАЯ\рабочие моменты\ПСИХОЛОГ 2016-17\IMG_0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643446"/>
            <a:ext cx="2571768" cy="1926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12725"/>
            <a:ext cx="8362950" cy="1311275"/>
          </a:xfrm>
        </p:spPr>
      </p:pic>
      <p:pic>
        <p:nvPicPr>
          <p:cNvPr id="16388" name="Рисунок 4" descr="8499e1aa980e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178593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Закрепляйте с ребенком состав числа (</a:t>
            </a:r>
            <a:r>
              <a:rPr lang="ru-RU" sz="2000" i="1" smtClean="0"/>
              <a:t>8 – это 4 +4, 3+5, 2+6 и т.д.);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 умение ориентироваться в числовом ряду ( </a:t>
            </a:r>
            <a:r>
              <a:rPr lang="ru-RU" sz="2000" i="1" smtClean="0"/>
              <a:t>«соседи» числа 5 – это 4 и 6);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ds15\Desktop\vertical-2014217105044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85992"/>
            <a:ext cx="2487410" cy="415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186738" cy="4286250"/>
          </a:xfrm>
          <a:solidFill>
            <a:srgbClr val="CEF8FE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Закрепляйте представления ребенка о звуках, слогах, словах и предложениях.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</a:t>
            </a:r>
            <a:r>
              <a:rPr lang="ru-RU" sz="2000" i="1" smtClean="0"/>
              <a:t>Предложите ребенку назвать звук, с которого начинается слово. Именно звук, а не букву. В противном случае у детей возникают трудности при слиянии звуков.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Знакомить с буквами желательно тогда, когда ребенок уже начнет читать по слогам.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Понимание того, что буквы и звуки – это вовсе не одно и то же, поможет ребенку в овладении письмом.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Очень важно уметь делить слово на слоги.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62950" cy="1279525"/>
          </a:xfrm>
        </p:spPr>
      </p:pic>
      <p:pic>
        <p:nvPicPr>
          <p:cNvPr id="25602" name="Picture 2" descr="C:\Users\ds15\Desktop\0_6d0c8_1e67829a_X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2000264" cy="177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382000" cy="1304925"/>
          </a:xfrm>
        </p:spPr>
      </p:pic>
      <p:pic>
        <p:nvPicPr>
          <p:cNvPr id="26626" name="Picture 2" descr="http://3.bp.blogspot.com/-KJD2wRV1_LA/T8e4HNUxvWI/AAAAAAAAA68/GYmQtgB0UqI/s1600/%25D0%25BC%25D0%25BB%25D0%25B0%25D0%25B4%25D1%2588%25D0%25B8%25D0%25B9+%25D1%2588%25D0%25BA%25D0%25BE%25D0%25BB%25D1%258C%25D0%25BD%25D0%25B8%25D0%25BA+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3498058" cy="269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62950" cy="1146175"/>
          </a:xfrm>
        </p:spPr>
      </p:pic>
      <p:pic>
        <p:nvPicPr>
          <p:cNvPr id="21508" name="Рисунок 4" descr="ipoteca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429250" y="1714500"/>
            <a:ext cx="3429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28674" name="Picture 2" descr="C:\Users\ds15\Desktop\1404469126_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2570489" cy="388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32951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СПАСИБО ЗА ВНИМАНИЕ!</a:t>
            </a:r>
            <a:endParaRPr lang="ru-RU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C:\Users\ds15\Desktop\FreeVector-Paper-Scroll-And-Feat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4714908" cy="352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>
            <a:off x="1285852" y="1916832"/>
            <a:ext cx="7572428" cy="4353957"/>
            <a:chOff x="539750" y="1344094"/>
            <a:chExt cx="7993063" cy="5189402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19499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214414" y="2000240"/>
            <a:ext cx="4000524" cy="428625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8223250" cy="1444625"/>
          </a:xfrm>
        </p:spPr>
      </p:pic>
      <p:pic>
        <p:nvPicPr>
          <p:cNvPr id="5" name="Picture 4" descr="1 сентября 9"/>
          <p:cNvPicPr>
            <a:picLocks noChangeAspect="1" noChangeArrowheads="1"/>
          </p:cNvPicPr>
          <p:nvPr/>
        </p:nvPicPr>
        <p:blipFill>
          <a:blip r:embed="rId3"/>
          <a:srcRect l="6500" r="3867" b="12204"/>
          <a:stretch>
            <a:fillRect/>
          </a:stretch>
        </p:blipFill>
        <p:spPr bwMode="auto">
          <a:xfrm>
            <a:off x="5286380" y="2000240"/>
            <a:ext cx="3587138" cy="4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71612"/>
            <a:ext cx="5008590" cy="4714888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/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  <p:pic>
        <p:nvPicPr>
          <p:cNvPr id="1026" name="Picture 2" descr="http://www.chtivo.ru/getpic3d/16775388/350/2015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2976560" cy="297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10244" name="Рисунок 3" descr="9785947433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14620"/>
            <a:ext cx="2862692" cy="39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 descr="3532_russian_schools_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11268" name="Рисунок 4" descr="b66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12293" name="Рисунок 4" descr="big_schoo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nnmama.ru/nn/stateiki/cth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1462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13317" name="Рисунок 4" descr="deti0000.gif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clas.ucoz.com/1b8597b9ee0b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00306"/>
            <a:ext cx="3076575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22530" name="Picture 2" descr="http://kalinkazrd.ucoz.ru/32946-Clipart-Illustration-Of-A-Proud-Mother-And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428994" cy="3208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23554" name="Picture 2" descr="http://img3.proshkolu.ru/content/media/pic/std/3000000/2334000/2333078-acc703331fe08da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9550">
            <a:off x="6108670" y="456330"/>
            <a:ext cx="1928796" cy="1543037"/>
          </a:xfrm>
          <a:prstGeom prst="rect">
            <a:avLst/>
          </a:prstGeom>
          <a:noFill/>
        </p:spPr>
      </p:pic>
      <p:pic>
        <p:nvPicPr>
          <p:cNvPr id="23557" name="Picture 5" descr="C:\Users\ds15\Desktop\12480634-Cartoon-school-bags-pencils-books-notebooks-Stock-Vector-school-suppl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4058961" cy="316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431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ds15</cp:lastModifiedBy>
  <cp:revision>16</cp:revision>
  <dcterms:created xsi:type="dcterms:W3CDTF">2014-06-14T15:32:23Z</dcterms:created>
  <dcterms:modified xsi:type="dcterms:W3CDTF">2017-04-25T05:35:17Z</dcterms:modified>
</cp:coreProperties>
</file>