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8" r:id="rId3"/>
    <p:sldId id="279" r:id="rId4"/>
    <p:sldId id="259" r:id="rId5"/>
    <p:sldId id="260" r:id="rId6"/>
    <p:sldId id="281" r:id="rId7"/>
    <p:sldId id="261" r:id="rId8"/>
    <p:sldId id="282" r:id="rId9"/>
    <p:sldId id="283" r:id="rId10"/>
    <p:sldId id="284" r:id="rId11"/>
    <p:sldId id="262" r:id="rId12"/>
    <p:sldId id="263" r:id="rId13"/>
    <p:sldId id="285" r:id="rId14"/>
    <p:sldId id="264" r:id="rId15"/>
    <p:sldId id="27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BDB"/>
    <a:srgbClr val="FDAE95"/>
    <a:srgbClr val="42D283"/>
    <a:srgbClr val="FFFF00"/>
    <a:srgbClr val="CC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741CE-EE2C-4C57-BE83-9D8420033107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27D6D-849F-41A7-9A1C-F1EB6DC78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27D6D-849F-41A7-9A1C-F1EB6DC788C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27D6D-849F-41A7-9A1C-F1EB6DC788C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27D6D-849F-41A7-9A1C-F1EB6DC788C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Взрослый</a:t>
            </a:r>
            <a:r>
              <a:rPr lang="ru-RU" baseline="0" dirty="0" smtClean="0"/>
              <a:t> предлагает детям разложить картинки по группам, в зависимости от того, чем «питается» автомобиль.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27D6D-849F-41A7-9A1C-F1EB6DC788C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27D6D-849F-41A7-9A1C-F1EB6DC788C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653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768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460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440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421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007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525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032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310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39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894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9594-C2A2-49D0-8FA3-F487EFFC2195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3934-15CC-452B-9460-4C1A3939B9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624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&#1082;&#1086;&#1085;&#1089;&#1087;&#1077;&#1082;&#1090;%20&#1087;&#1086;%20&#1055;&#1044;&#1044;.doc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microsoft.com/office/2007/relationships/hdphoto" Target="../media/hdphoto1.wdp"/><Relationship Id="rId4" Type="http://schemas.openxmlformats.org/officeDocument/2006/relationships/image" Target="../media/image1.jpeg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jpeg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12" Type="http://schemas.openxmlformats.org/officeDocument/2006/relationships/image" Target="../media/image5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jpeg"/><Relationship Id="rId11" Type="http://schemas.openxmlformats.org/officeDocument/2006/relationships/image" Target="../media/image50.jpeg"/><Relationship Id="rId5" Type="http://schemas.openxmlformats.org/officeDocument/2006/relationships/image" Target="../media/image44.jpeg"/><Relationship Id="rId10" Type="http://schemas.openxmlformats.org/officeDocument/2006/relationships/image" Target="../media/image49.jpeg"/><Relationship Id="rId4" Type="http://schemas.openxmlformats.org/officeDocument/2006/relationships/image" Target="../media/image43.jpeg"/><Relationship Id="rId9" Type="http://schemas.openxmlformats.org/officeDocument/2006/relationships/image" Target="../media/image4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jpeg"/><Relationship Id="rId5" Type="http://schemas.openxmlformats.org/officeDocument/2006/relationships/image" Target="../media/image53.jpeg"/><Relationship Id="rId4" Type="http://schemas.openxmlformats.org/officeDocument/2006/relationships/image" Target="../media/image5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jpeg"/><Relationship Id="rId5" Type="http://schemas.openxmlformats.org/officeDocument/2006/relationships/image" Target="../media/image57.jpeg"/><Relationship Id="rId4" Type="http://schemas.openxmlformats.org/officeDocument/2006/relationships/image" Target="../media/image5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1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&#1052;&#1086;&#1080;%20&#1076;&#1086;&#1082;&#1091;&#1084;&#1077;&#1085;&#1090;&#1099;/&#1054;&#1056;&#1059;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&#1076;&#1080;&#1072;&#1075;&#1088;&#1072;&#1084;&#1084;&#1072;%20&#1092;&#1080;&#1079;&#1080;&#1095;&#1077;&#1089;&#1082;&#1086;&#1081;%20&#1087;&#1086;&#1076;&#1075;&#1086;&#1090;&#1086;&#1074;&#1083;&#1077;&#1085;&#1085;&#1086;&#1089;&#1090;&#1080;%20&#1076;&#1077;&#1090;&#1077;&#1081;%202013-2014%20&#1091;&#1095;&#1077;&#1073;&#1085;&#1099;&#1081;%20&#1075;&#1086;&#1076;.docx" TargetMode="Externa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6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13.jpeg"/><Relationship Id="rId10" Type="http://schemas.openxmlformats.org/officeDocument/2006/relationships/image" Target="../media/image17.jpeg"/><Relationship Id="rId4" Type="http://schemas.openxmlformats.org/officeDocument/2006/relationships/image" Target="../media/image9.png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10" Type="http://schemas.openxmlformats.org/officeDocument/2006/relationships/image" Target="../media/image33.jpeg"/><Relationship Id="rId4" Type="http://schemas.openxmlformats.org/officeDocument/2006/relationships/image" Target="../media/image27.jpeg"/><Relationship Id="rId9" Type="http://schemas.openxmlformats.org/officeDocument/2006/relationships/image" Target="../media/image3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image" Target="../media/image34.jpeg"/><Relationship Id="rId7" Type="http://schemas.openxmlformats.org/officeDocument/2006/relationships/image" Target="../media/image3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10" Type="http://schemas.openxmlformats.org/officeDocument/2006/relationships/image" Target="../media/image41.jpeg"/><Relationship Id="rId4" Type="http://schemas.openxmlformats.org/officeDocument/2006/relationships/image" Target="../media/image35.jpeg"/><Relationship Id="rId9" Type="http://schemas.openxmlformats.org/officeDocument/2006/relationships/image" Target="../media/image4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5217" y="885036"/>
            <a:ext cx="1671712" cy="1671712"/>
          </a:xfrm>
          <a:prstGeom prst="rect">
            <a:avLst/>
          </a:prstGeom>
        </p:spPr>
      </p:pic>
      <p:pic>
        <p:nvPicPr>
          <p:cNvPr id="23554" name="Picture 2" descr="https://im1-tub-ru.yandex.net/i?id=62e1747e834814404b168dc2cc2b9f13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0100" y="785794"/>
            <a:ext cx="1495425" cy="1428750"/>
          </a:xfrm>
          <a:prstGeom prst="rect">
            <a:avLst/>
          </a:prstGeom>
          <a:noFill/>
        </p:spPr>
      </p:pic>
      <p:pic>
        <p:nvPicPr>
          <p:cNvPr id="23556" name="Picture 4" descr="https://im3-tub-ru.yandex.net/i?id=32fcf4ff713391a7cd72209d5860a4cb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4414" y="4643446"/>
            <a:ext cx="1971675" cy="1428750"/>
          </a:xfrm>
          <a:prstGeom prst="rect">
            <a:avLst/>
          </a:prstGeom>
          <a:noFill/>
        </p:spPr>
      </p:pic>
      <p:pic>
        <p:nvPicPr>
          <p:cNvPr id="23560" name="Picture 8" descr="https://im2-tub-ru.yandex.net/i?id=163ce6425c013ef3b637ef3dbfd26f6c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14744" y="4643446"/>
            <a:ext cx="1962150" cy="142875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500298" y="857232"/>
            <a:ext cx="40005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муниципальное дошкольное образовательное</a:t>
            </a:r>
          </a:p>
          <a:p>
            <a:pPr algn="ctr"/>
            <a:r>
              <a:rPr lang="ru-RU" sz="1400" dirty="0" smtClean="0"/>
              <a:t> учреждение «Детский сад №270 </a:t>
            </a:r>
          </a:p>
          <a:p>
            <a:pPr algn="ctr"/>
            <a:r>
              <a:rPr lang="ru-RU" sz="1400" dirty="0" smtClean="0"/>
              <a:t>Тракторозаводского района Волгограда»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14612" y="2857496"/>
            <a:ext cx="434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«О чем разговаривает улица»</a:t>
            </a:r>
          </a:p>
          <a:p>
            <a:pPr algn="ctr"/>
            <a:r>
              <a:rPr lang="ru-RU" dirty="0" smtClean="0"/>
              <a:t>старший дошкольный возраст (5-7 лет)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786446" y="4714884"/>
            <a:ext cx="26432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/>
          </a:p>
          <a:p>
            <a:r>
              <a:rPr lang="ru-RU" sz="1400" dirty="0" smtClean="0"/>
              <a:t>Педагог:  Инструктор по ФК </a:t>
            </a:r>
          </a:p>
          <a:p>
            <a:r>
              <a:rPr lang="ru-RU" sz="1400" dirty="0" smtClean="0"/>
              <a:t>Морозова Наталия Николаевна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737680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41330"/>
            <a:ext cx="9143999" cy="689932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57290" y="908720"/>
            <a:ext cx="66710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Знаки сервиса</a:t>
            </a:r>
            <a:endParaRPr lang="ru-RU" sz="5400" b="1" cap="none" spc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0178" name="Picture 2" descr="https://im3-tub-ru.yandex.net/i?id=9ed5e15a02a6f2f4b276f916bab8b2ed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428868"/>
            <a:ext cx="1009650" cy="1428750"/>
          </a:xfrm>
          <a:prstGeom prst="rect">
            <a:avLst/>
          </a:prstGeom>
          <a:noFill/>
        </p:spPr>
      </p:pic>
      <p:pic>
        <p:nvPicPr>
          <p:cNvPr id="50180" name="Picture 4" descr="https://im2-tub-ru.yandex.net/i?id=23ff6177b449f448ec20cbd354da1ae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2428868"/>
            <a:ext cx="942975" cy="1428750"/>
          </a:xfrm>
          <a:prstGeom prst="rect">
            <a:avLst/>
          </a:prstGeom>
          <a:noFill/>
        </p:spPr>
      </p:pic>
      <p:pic>
        <p:nvPicPr>
          <p:cNvPr id="50182" name="Picture 6" descr="https://im0-tub-ru.yandex.net/i?id=9b5a7b0c11a772df236c271302179c0c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496" y="2428868"/>
            <a:ext cx="942975" cy="1428750"/>
          </a:xfrm>
          <a:prstGeom prst="rect">
            <a:avLst/>
          </a:prstGeom>
          <a:noFill/>
        </p:spPr>
      </p:pic>
      <p:pic>
        <p:nvPicPr>
          <p:cNvPr id="50184" name="Picture 8" descr="https://im0-tub-ru.yandex.net/i?id=aace33dd8066a1e62d677d2f37e0ba7e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42" y="2357430"/>
            <a:ext cx="1009650" cy="1643074"/>
          </a:xfrm>
          <a:prstGeom prst="rect">
            <a:avLst/>
          </a:prstGeom>
          <a:noFill/>
        </p:spPr>
      </p:pic>
      <p:pic>
        <p:nvPicPr>
          <p:cNvPr id="50186" name="Picture 10" descr="https://im1-tub-ru.yandex.net/i?id=8027a5be5c859ae241533d78de25bf15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2500306"/>
            <a:ext cx="1428750" cy="1428750"/>
          </a:xfrm>
          <a:prstGeom prst="rect">
            <a:avLst/>
          </a:prstGeom>
          <a:noFill/>
        </p:spPr>
      </p:pic>
      <p:pic>
        <p:nvPicPr>
          <p:cNvPr id="50188" name="Picture 12" descr="https://im0-tub-ru.yandex.net/i?id=b71f2e477f98bf1ab7777d5d0e892e1f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1538" y="4143380"/>
            <a:ext cx="1428750" cy="1428750"/>
          </a:xfrm>
          <a:prstGeom prst="rect">
            <a:avLst/>
          </a:prstGeom>
          <a:noFill/>
        </p:spPr>
      </p:pic>
      <p:pic>
        <p:nvPicPr>
          <p:cNvPr id="50190" name="Picture 14" descr="https://im2-tub-ru.yandex.net/i?id=f771bf6bb9e2a3b8679cf66899c3dac7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43174" y="4143380"/>
            <a:ext cx="1009650" cy="1428750"/>
          </a:xfrm>
          <a:prstGeom prst="rect">
            <a:avLst/>
          </a:prstGeom>
          <a:noFill/>
        </p:spPr>
      </p:pic>
      <p:pic>
        <p:nvPicPr>
          <p:cNvPr id="50192" name="Picture 16" descr="https://im1-tub-ru.yandex.net/i?id=215cc1099381e8dcfea6fa826a531121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00496" y="4143380"/>
            <a:ext cx="1009650" cy="1643074"/>
          </a:xfrm>
          <a:prstGeom prst="rect">
            <a:avLst/>
          </a:prstGeom>
          <a:noFill/>
        </p:spPr>
      </p:pic>
      <p:pic>
        <p:nvPicPr>
          <p:cNvPr id="50194" name="Picture 18" descr="https://im3-tub-ru.yandex.net/i?id=d43845610f00ad019592040ac39c09bc&amp;n=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14942" y="4214818"/>
            <a:ext cx="952500" cy="1428750"/>
          </a:xfrm>
          <a:prstGeom prst="rect">
            <a:avLst/>
          </a:prstGeom>
          <a:noFill/>
        </p:spPr>
      </p:pic>
      <p:pic>
        <p:nvPicPr>
          <p:cNvPr id="50196" name="Picture 20" descr="https://im3-tub-ru.yandex.net/i?id=8bc565983a1632e89be51853e6372c7f&amp;n=2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643702" y="4214818"/>
            <a:ext cx="942975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1931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644" y="-41329"/>
            <a:ext cx="9143999" cy="6899329"/>
          </a:xfrm>
          <a:prstGeom prst="rect">
            <a:avLst/>
          </a:prstGeom>
        </p:spPr>
      </p:pic>
      <p:pic>
        <p:nvPicPr>
          <p:cNvPr id="5" name="Picture 41" descr="Светофорик влево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8992" y="928670"/>
            <a:ext cx="2085975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389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13" descr="1942896-542061cd4d1fd1f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2738438" cy="573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491880" y="908720"/>
            <a:ext cx="400907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Правильно!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6388" name="Picture 4" descr="https://im0-tub-ru.yandex.net/i?id=df362c7acf56c47126d3cd983df86a57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2000240"/>
            <a:ext cx="1905000" cy="1428750"/>
          </a:xfrm>
          <a:prstGeom prst="rect">
            <a:avLst/>
          </a:prstGeom>
          <a:noFill/>
        </p:spPr>
      </p:pic>
      <p:pic>
        <p:nvPicPr>
          <p:cNvPr id="16390" name="Picture 6" descr="https://im3-tub-ru.yandex.net/i?id=6ffd5af4c2480678b2c401ea2fdd356f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2000240"/>
            <a:ext cx="1933575" cy="1428750"/>
          </a:xfrm>
          <a:prstGeom prst="rect">
            <a:avLst/>
          </a:prstGeom>
          <a:noFill/>
        </p:spPr>
      </p:pic>
      <p:pic>
        <p:nvPicPr>
          <p:cNvPr id="16392" name="Picture 8" descr="https://im3-tub-ru.yandex.net/i?id=bc76df0b71e2d88b94653b45ddd2bd45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3857628"/>
            <a:ext cx="2019300" cy="1428750"/>
          </a:xfrm>
          <a:prstGeom prst="rect">
            <a:avLst/>
          </a:prstGeom>
          <a:noFill/>
        </p:spPr>
      </p:pic>
      <p:pic>
        <p:nvPicPr>
          <p:cNvPr id="16394" name="Picture 10" descr="https://im0-tub-ru.yandex.net/i?id=098247e806d75ed525215f27d3e4d8eb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7818" y="3857628"/>
            <a:ext cx="2028825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4643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13" descr="1942896-542061cd4d1fd1f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2738438" cy="573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491880" y="908720"/>
            <a:ext cx="46520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Неправильно!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02" name="Picture 2" descr="https://im3-tub-ru.yandex.net/i?id=0b0586c261702dd112022e27bedba209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2000240"/>
            <a:ext cx="2095500" cy="1428750"/>
          </a:xfrm>
          <a:prstGeom prst="rect">
            <a:avLst/>
          </a:prstGeom>
          <a:noFill/>
        </p:spPr>
      </p:pic>
      <p:pic>
        <p:nvPicPr>
          <p:cNvPr id="51204" name="Picture 4" descr="https://im1-tub-ru.yandex.net/i?id=e998e7e4e5694cbfe70a01dea881c751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2000240"/>
            <a:ext cx="2114550" cy="1428750"/>
          </a:xfrm>
          <a:prstGeom prst="rect">
            <a:avLst/>
          </a:prstGeom>
          <a:noFill/>
        </p:spPr>
      </p:pic>
      <p:pic>
        <p:nvPicPr>
          <p:cNvPr id="51206" name="Picture 6" descr="https://im2-tub-ru.yandex.net/i?id=00535c0181279aa9b653e7e1b892dd65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3786190"/>
            <a:ext cx="2071702" cy="1643074"/>
          </a:xfrm>
          <a:prstGeom prst="rect">
            <a:avLst/>
          </a:prstGeom>
          <a:noFill/>
        </p:spPr>
      </p:pic>
      <p:pic>
        <p:nvPicPr>
          <p:cNvPr id="51208" name="Picture 8" descr="https://im1-tub-ru.yandex.net/i?id=19a184e403984b9e8fc12d29e592e888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43570" y="3786190"/>
            <a:ext cx="2214578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4643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pic>
        <p:nvPicPr>
          <p:cNvPr id="4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41" descr="Светофорик влево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8680"/>
            <a:ext cx="2085975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Выноска-облако 9"/>
          <p:cNvSpPr/>
          <p:nvPr/>
        </p:nvSpPr>
        <p:spPr>
          <a:xfrm>
            <a:off x="1071538" y="692696"/>
            <a:ext cx="4267352" cy="2307676"/>
          </a:xfrm>
          <a:prstGeom prst="cloudCallout">
            <a:avLst>
              <a:gd name="adj1" fmla="val 78168"/>
              <a:gd name="adj2" fmla="val 563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smtClean="0">
                <a:solidFill>
                  <a:srgbClr val="FFFF00"/>
                </a:solidFill>
              </a:rPr>
              <a:t>Подвижная </a:t>
            </a:r>
            <a:r>
              <a:rPr lang="ru-RU" sz="2800" b="1" dirty="0" smtClean="0">
                <a:solidFill>
                  <a:srgbClr val="FFFF00"/>
                </a:solidFill>
              </a:rPr>
              <a:t>игра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 «Цветные автомобили»</a:t>
            </a:r>
            <a:endParaRPr lang="ru-RU" sz="2800" b="1" dirty="0">
              <a:solidFill>
                <a:srgbClr val="FFFF00"/>
              </a:solidFill>
            </a:endParaRPr>
          </a:p>
        </p:txBody>
      </p:sp>
      <p:pic>
        <p:nvPicPr>
          <p:cNvPr id="15362" name="Picture 2" descr="https://im2-tub-ru.yandex.net/i?id=cffa37b278882206bebf3fd06ec26510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3071810"/>
            <a:ext cx="4929222" cy="30003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9834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13" descr="1942896-542061cd4d1fd1f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1273" y="908720"/>
            <a:ext cx="2576757" cy="539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347864" y="1628800"/>
            <a:ext cx="4680520" cy="309634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lantUp">
              <a:avLst/>
            </a:prstTxWarp>
            <a:spAutoFit/>
            <a:scene3d>
              <a:camera prst="isometricOffAxis1Right"/>
              <a:lightRig rig="flat" dir="tl">
                <a:rot lat="0" lon="0" rev="6600000"/>
              </a:lightRig>
            </a:scene3d>
            <a:sp3d extrusionH="25400" contourW="8890">
              <a:bevelT w="38100" h="31750" prst="convex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Молодцы!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994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hlinkClick r:id="rId3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7374"/>
            <a:ext cx="9143999" cy="6858000"/>
          </a:xfrm>
        </p:spPr>
      </p:pic>
      <p:pic>
        <p:nvPicPr>
          <p:cNvPr id="6" name="Picture 41" descr="Светофорик влево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6512" y="857232"/>
            <a:ext cx="2085975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Выноска-облако 6"/>
          <p:cNvSpPr/>
          <p:nvPr/>
        </p:nvSpPr>
        <p:spPr>
          <a:xfrm>
            <a:off x="571472" y="642918"/>
            <a:ext cx="4786346" cy="3643338"/>
          </a:xfrm>
          <a:prstGeom prst="cloudCallout">
            <a:avLst>
              <a:gd name="adj1" fmla="val 40015"/>
              <a:gd name="adj2" fmla="val -2011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ru-RU" sz="2400" b="1" dirty="0" smtClean="0">
                <a:solidFill>
                  <a:srgbClr val="C00000"/>
                </a:solidFill>
              </a:rPr>
              <a:t>ОРУ </a:t>
            </a:r>
          </a:p>
          <a:p>
            <a:pPr marL="514350" indent="-514350"/>
            <a:r>
              <a:rPr lang="ru-RU" sz="2400" b="1" dirty="0" smtClean="0">
                <a:solidFill>
                  <a:srgbClr val="C00000"/>
                </a:solidFill>
              </a:rPr>
              <a:t>«ВЕСЕЛЫЕ ПЕШЕХОДЫ»</a:t>
            </a:r>
          </a:p>
          <a:p>
            <a:pPr marL="514350" indent="-514350">
              <a:buAutoNum type="romanUcPeriod"/>
            </a:pP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89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7374"/>
            <a:ext cx="9143999" cy="6858000"/>
          </a:xfrm>
        </p:spPr>
      </p:pic>
      <p:pic>
        <p:nvPicPr>
          <p:cNvPr id="6" name="Picture 41" descr="Светофорик влево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6512" y="857232"/>
            <a:ext cx="2085975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Выноска-облако 6"/>
          <p:cNvSpPr/>
          <p:nvPr/>
        </p:nvSpPr>
        <p:spPr>
          <a:xfrm>
            <a:off x="714348" y="928670"/>
            <a:ext cx="4786346" cy="4643470"/>
          </a:xfrm>
          <a:prstGeom prst="cloudCallout">
            <a:avLst>
              <a:gd name="adj1" fmla="val 67803"/>
              <a:gd name="adj2" fmla="val -2995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ru-RU" sz="2000" b="1" dirty="0" smtClean="0">
                <a:solidFill>
                  <a:srgbClr val="C00000"/>
                </a:solidFill>
              </a:rPr>
              <a:t>ЭСТАФЕТА </a:t>
            </a:r>
          </a:p>
          <a:p>
            <a:pPr marL="514350" indent="-514350"/>
            <a:r>
              <a:rPr lang="ru-RU" sz="2000" b="1" dirty="0" smtClean="0">
                <a:solidFill>
                  <a:srgbClr val="C00000"/>
                </a:solidFill>
              </a:rPr>
              <a:t>«АВТОМОБИЛИ»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5" name="Picture 4" descr="https://im2-tub-ru.yandex.net/i?id=6b4ea7772211751793b4b9550afbb928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3714752"/>
            <a:ext cx="1857388" cy="1285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7689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5192" y="8211"/>
            <a:ext cx="9169192" cy="6876894"/>
          </a:xfrm>
        </p:spPr>
      </p:pic>
      <p:pic>
        <p:nvPicPr>
          <p:cNvPr id="5" name="Picture 13" descr="1942896-542061cd4d1fd1f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2738438" cy="573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Выноска-облако 6"/>
          <p:cNvSpPr/>
          <p:nvPr/>
        </p:nvSpPr>
        <p:spPr>
          <a:xfrm>
            <a:off x="3571868" y="785794"/>
            <a:ext cx="4608512" cy="2143140"/>
          </a:xfrm>
          <a:prstGeom prst="cloudCallout">
            <a:avLst>
              <a:gd name="adj1" fmla="val -58648"/>
              <a:gd name="adj2" fmla="val -37589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Дидактическая игра «Чем накормить автомобиль?»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20494" name="Picture 14" descr="https://im0-tub-ru.yandex.net/i?id=d4cc559b66ce742311801eef56349aff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3929066"/>
            <a:ext cx="1643074" cy="1714502"/>
          </a:xfrm>
          <a:prstGeom prst="rect">
            <a:avLst/>
          </a:prstGeom>
          <a:noFill/>
        </p:spPr>
      </p:pic>
      <p:pic>
        <p:nvPicPr>
          <p:cNvPr id="20496" name="Picture 16" descr="https://im1-tub-ru.yandex.net/i?id=84c949bf3d0b6c72f044637d0b6589fc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15140" y="3143248"/>
            <a:ext cx="1466850" cy="1428750"/>
          </a:xfrm>
          <a:prstGeom prst="rect">
            <a:avLst/>
          </a:prstGeom>
          <a:noFill/>
        </p:spPr>
      </p:pic>
      <p:pic>
        <p:nvPicPr>
          <p:cNvPr id="20498" name="Picture 18" descr="https://im0-tub-ru.yandex.net/i?id=e22d9323ec7ad36a68f8603145f5adab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14678" y="3286124"/>
            <a:ext cx="1428750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1034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3556"/>
            <a:ext cx="9180512" cy="6885384"/>
          </a:xfrm>
        </p:spPr>
      </p:pic>
      <p:pic>
        <p:nvPicPr>
          <p:cNvPr id="8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41329"/>
            <a:ext cx="9143999" cy="6858000"/>
          </a:xfrm>
          <a:prstGeom prst="rect">
            <a:avLst/>
          </a:prstGeom>
        </p:spPr>
      </p:pic>
      <p:pic>
        <p:nvPicPr>
          <p:cNvPr id="10" name="Picture 41" descr="Светофорик влево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48680"/>
            <a:ext cx="2085975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Выноска-облако 10"/>
          <p:cNvSpPr/>
          <p:nvPr/>
        </p:nvSpPr>
        <p:spPr>
          <a:xfrm>
            <a:off x="1428728" y="642918"/>
            <a:ext cx="4667410" cy="5355600"/>
          </a:xfrm>
          <a:prstGeom prst="cloudCallout">
            <a:avLst>
              <a:gd name="adj1" fmla="val 55740"/>
              <a:gd name="adj2" fmla="val -3646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ЭСТАФЕТА 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«ОБРУЧИ И ШАРИКИ»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826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5192" y="8211"/>
            <a:ext cx="9169192" cy="6876894"/>
          </a:xfrm>
        </p:spPr>
      </p:pic>
      <p:pic>
        <p:nvPicPr>
          <p:cNvPr id="5" name="Picture 13" descr="1942896-542061cd4d1fd1f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2738438" cy="573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Выноска-облако 6"/>
          <p:cNvSpPr/>
          <p:nvPr/>
        </p:nvSpPr>
        <p:spPr>
          <a:xfrm>
            <a:off x="3571868" y="785794"/>
            <a:ext cx="4608512" cy="2143140"/>
          </a:xfrm>
          <a:prstGeom prst="cloudCallout">
            <a:avLst>
              <a:gd name="adj1" fmla="val -58648"/>
              <a:gd name="adj2" fmla="val -37589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Дидактическая игра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«Кто больше назовет автомобилей?»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48130" name="Picture 2" descr="https://im1-tub-ru.yandex.net/i?id=9a4dc11b5d7179adb994b07d58dfa7eb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000372"/>
            <a:ext cx="1643074" cy="1428750"/>
          </a:xfrm>
          <a:prstGeom prst="rect">
            <a:avLst/>
          </a:prstGeom>
          <a:noFill/>
        </p:spPr>
      </p:pic>
      <p:pic>
        <p:nvPicPr>
          <p:cNvPr id="48132" name="Picture 4" descr="https://im2-tub-ru.yandex.net/i?id=6b4ea7772211751793b4b9550afbb928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4714884"/>
            <a:ext cx="1857388" cy="1285884"/>
          </a:xfrm>
          <a:prstGeom prst="rect">
            <a:avLst/>
          </a:prstGeom>
          <a:noFill/>
        </p:spPr>
      </p:pic>
      <p:pic>
        <p:nvPicPr>
          <p:cNvPr id="48134" name="Picture 6" descr="https://im2-tub-ru.yandex.net/i?id=b973eae6470967f3276e2f199cb86825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4876" y="4786322"/>
            <a:ext cx="1857388" cy="1214446"/>
          </a:xfrm>
          <a:prstGeom prst="rect">
            <a:avLst/>
          </a:prstGeom>
          <a:noFill/>
        </p:spPr>
      </p:pic>
      <p:pic>
        <p:nvPicPr>
          <p:cNvPr id="48138" name="Picture 10" descr="https://im2-tub-ru.yandex.net/i?id=820d7e1160da7e55f4ccf6d4fdd64e93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7752" y="3214686"/>
            <a:ext cx="1643074" cy="1428750"/>
          </a:xfrm>
          <a:prstGeom prst="rect">
            <a:avLst/>
          </a:prstGeom>
          <a:noFill/>
        </p:spPr>
      </p:pic>
      <p:pic>
        <p:nvPicPr>
          <p:cNvPr id="48140" name="Picture 12" descr="https://im1-tub-ru.yandex.net/i?id=4979f2dba3d0e631ffcf507557dad6a5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00826" y="3143248"/>
            <a:ext cx="1905000" cy="1428750"/>
          </a:xfrm>
          <a:prstGeom prst="rect">
            <a:avLst/>
          </a:prstGeom>
          <a:noFill/>
        </p:spPr>
      </p:pic>
      <p:pic>
        <p:nvPicPr>
          <p:cNvPr id="48142" name="Picture 14" descr="https://im1-tub-ru.yandex.net/i?id=4bbe2ea2a54cdb51bbb48e05311ce31e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43702" y="4500570"/>
            <a:ext cx="1928826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1034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41330"/>
            <a:ext cx="9143999" cy="689932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57290" y="908720"/>
            <a:ext cx="66710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Предупреждающие знаки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8438" name="Picture 6" descr="https://im0-tub-ru.yandex.net/i?id=b48eefd93abe094dce748ccb51f0cc0f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714620"/>
            <a:ext cx="1619250" cy="1428750"/>
          </a:xfrm>
          <a:prstGeom prst="rect">
            <a:avLst/>
          </a:prstGeom>
          <a:noFill/>
        </p:spPr>
      </p:pic>
      <p:pic>
        <p:nvPicPr>
          <p:cNvPr id="18444" name="Picture 12" descr="https://im2-tub-ru.yandex.net/i?id=d9d2e07645128323ade4f5123a3b6347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2714620"/>
            <a:ext cx="1619250" cy="1428750"/>
          </a:xfrm>
          <a:prstGeom prst="rect">
            <a:avLst/>
          </a:prstGeom>
          <a:noFill/>
        </p:spPr>
      </p:pic>
      <p:pic>
        <p:nvPicPr>
          <p:cNvPr id="18446" name="Picture 14" descr="https://im3-tub-ru.yandex.net/i?id=f4933ace177591b8485364d7b327821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2714620"/>
            <a:ext cx="1600200" cy="1428750"/>
          </a:xfrm>
          <a:prstGeom prst="rect">
            <a:avLst/>
          </a:prstGeom>
          <a:noFill/>
        </p:spPr>
      </p:pic>
      <p:pic>
        <p:nvPicPr>
          <p:cNvPr id="18448" name="Picture 16" descr="https://im0-tub-ru.yandex.net/i?id=b579adba5d082671a1ee512d30cbf390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388" y="2786058"/>
            <a:ext cx="1895475" cy="1428750"/>
          </a:xfrm>
          <a:prstGeom prst="rect">
            <a:avLst/>
          </a:prstGeom>
          <a:noFill/>
        </p:spPr>
      </p:pic>
      <p:pic>
        <p:nvPicPr>
          <p:cNvPr id="18450" name="Picture 18" descr="https://im2-tub-ru.yandex.net/i?id=9bd87a164caff7936e6c1681f5e4fd01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4414" y="4429132"/>
            <a:ext cx="1619250" cy="1428750"/>
          </a:xfrm>
          <a:prstGeom prst="rect">
            <a:avLst/>
          </a:prstGeom>
          <a:noFill/>
        </p:spPr>
      </p:pic>
      <p:pic>
        <p:nvPicPr>
          <p:cNvPr id="18456" name="Picture 24" descr="https://im0-tub-ru.yandex.net/i?id=457571afe418ddf417ebc7c9b830de48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4876" y="4357694"/>
            <a:ext cx="1619250" cy="1428750"/>
          </a:xfrm>
          <a:prstGeom prst="rect">
            <a:avLst/>
          </a:prstGeom>
          <a:noFill/>
        </p:spPr>
      </p:pic>
      <p:pic>
        <p:nvPicPr>
          <p:cNvPr id="18460" name="Picture 28" descr="https://im1-tub-ru.yandex.net/i?id=7e3487556dbdd47c67a47044fd0f0a65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72264" y="4357694"/>
            <a:ext cx="1628775" cy="1428750"/>
          </a:xfrm>
          <a:prstGeom prst="rect">
            <a:avLst/>
          </a:prstGeom>
          <a:noFill/>
        </p:spPr>
      </p:pic>
      <p:pic>
        <p:nvPicPr>
          <p:cNvPr id="18462" name="Picture 30" descr="https://im3-tub-ru.yandex.net/i?id=861958a49cfe2aa0444f974f6f92e577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4429132"/>
            <a:ext cx="1428750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1931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41330"/>
            <a:ext cx="9143999" cy="689932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57290" y="908720"/>
            <a:ext cx="66710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Запрещающие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знаки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0178" name="Picture 2" descr="https://im2-tub-ru.yandex.net/i?id=f889c752dfd198c2ce01781632b3bf4a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571744"/>
            <a:ext cx="1428750" cy="1428750"/>
          </a:xfrm>
          <a:prstGeom prst="rect">
            <a:avLst/>
          </a:prstGeom>
          <a:noFill/>
        </p:spPr>
      </p:pic>
      <p:pic>
        <p:nvPicPr>
          <p:cNvPr id="50180" name="Picture 4" descr="https://im2-tub-ru.yandex.net/i?id=280fef0205c0f8bcd488af49a2a0e20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2643182"/>
            <a:ext cx="1428750" cy="1428750"/>
          </a:xfrm>
          <a:prstGeom prst="rect">
            <a:avLst/>
          </a:prstGeom>
          <a:noFill/>
        </p:spPr>
      </p:pic>
      <p:pic>
        <p:nvPicPr>
          <p:cNvPr id="50182" name="Picture 6" descr="https://im3-tub-ru.yandex.net/i?id=f408f6cd51761915dca649ac58085096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2714620"/>
            <a:ext cx="1428750" cy="1428750"/>
          </a:xfrm>
          <a:prstGeom prst="rect">
            <a:avLst/>
          </a:prstGeom>
          <a:noFill/>
        </p:spPr>
      </p:pic>
      <p:pic>
        <p:nvPicPr>
          <p:cNvPr id="18438" name="Picture 6" descr="https://im1-tub-ru.yandex.net/i?id=9de821da8097ed5c2550f7b5aa9d21cb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26" y="2786058"/>
            <a:ext cx="1428750" cy="1428750"/>
          </a:xfrm>
          <a:prstGeom prst="rect">
            <a:avLst/>
          </a:prstGeom>
          <a:noFill/>
        </p:spPr>
      </p:pic>
      <p:pic>
        <p:nvPicPr>
          <p:cNvPr id="18440" name="Picture 8" descr="https://im3-tub-ru.yandex.net/i?id=547b7b2397de218a4600903e78292fad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85852" y="4357694"/>
            <a:ext cx="1428750" cy="1428750"/>
          </a:xfrm>
          <a:prstGeom prst="rect">
            <a:avLst/>
          </a:prstGeom>
          <a:noFill/>
        </p:spPr>
      </p:pic>
      <p:pic>
        <p:nvPicPr>
          <p:cNvPr id="18442" name="Picture 10" descr="https://im0-tub-ru.yandex.net/i?id=239dbd8e40964ffd5cdb3a3873b1d5fd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71802" y="4357694"/>
            <a:ext cx="1343025" cy="1428750"/>
          </a:xfrm>
          <a:prstGeom prst="rect">
            <a:avLst/>
          </a:prstGeom>
          <a:noFill/>
        </p:spPr>
      </p:pic>
      <p:pic>
        <p:nvPicPr>
          <p:cNvPr id="18444" name="Picture 12" descr="https://im0-tub-ru.yandex.net/i?id=7cf2e73cb257295a8b5c81d735be0910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4876" y="4429132"/>
            <a:ext cx="1428750" cy="1428750"/>
          </a:xfrm>
          <a:prstGeom prst="rect">
            <a:avLst/>
          </a:prstGeom>
          <a:noFill/>
        </p:spPr>
      </p:pic>
      <p:pic>
        <p:nvPicPr>
          <p:cNvPr id="18446" name="Picture 14" descr="https://im3-tub-ru.yandex.net/i?id=8bb83c6a6b0518dbfe75c9b3e65c1dd7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72264" y="4429132"/>
            <a:ext cx="1428750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1931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41330"/>
            <a:ext cx="9143999" cy="689932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57290" y="908720"/>
            <a:ext cx="66710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Указательные</a:t>
            </a:r>
          </a:p>
          <a:p>
            <a:pPr algn="ctr"/>
            <a:r>
              <a:rPr lang="ru-RU" sz="5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знаки</a:t>
            </a:r>
            <a:endParaRPr lang="ru-RU" sz="5400" b="1" cap="none" spc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9154" name="Picture 2" descr="https://im1-tub-ru.yandex.net/i?id=3f7df25563c11574a826098cf7e173b1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500306"/>
            <a:ext cx="1428750" cy="1428750"/>
          </a:xfrm>
          <a:prstGeom prst="rect">
            <a:avLst/>
          </a:prstGeom>
          <a:noFill/>
        </p:spPr>
      </p:pic>
      <p:pic>
        <p:nvPicPr>
          <p:cNvPr id="49156" name="Picture 4" descr="https://im2-tub-ru.yandex.net/i?id=da05851f4b34ec6bd35f1444832a23e5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2500306"/>
            <a:ext cx="1428750" cy="1428750"/>
          </a:xfrm>
          <a:prstGeom prst="rect">
            <a:avLst/>
          </a:prstGeom>
          <a:noFill/>
        </p:spPr>
      </p:pic>
      <p:pic>
        <p:nvPicPr>
          <p:cNvPr id="49158" name="Picture 6" descr="https://im0-tub-ru.yandex.net/i?id=e38207d9be7f2395ed0650fd3ba6cce1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500306"/>
            <a:ext cx="1428750" cy="1428750"/>
          </a:xfrm>
          <a:prstGeom prst="rect">
            <a:avLst/>
          </a:prstGeom>
          <a:noFill/>
        </p:spPr>
      </p:pic>
      <p:pic>
        <p:nvPicPr>
          <p:cNvPr id="49160" name="Picture 8" descr="https://im2-tub-ru.yandex.net/i?id=1a1bde7378b37a002eddc24939e8d59b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26" y="2428868"/>
            <a:ext cx="1571636" cy="1428750"/>
          </a:xfrm>
          <a:prstGeom prst="rect">
            <a:avLst/>
          </a:prstGeom>
          <a:noFill/>
        </p:spPr>
      </p:pic>
      <p:pic>
        <p:nvPicPr>
          <p:cNvPr id="49162" name="Picture 10" descr="https://im1-tub-ru.yandex.net/i?id=2bc9f3e249e2fa942cbc448b726e64bf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1538" y="4286256"/>
            <a:ext cx="1714512" cy="1428750"/>
          </a:xfrm>
          <a:prstGeom prst="rect">
            <a:avLst/>
          </a:prstGeom>
          <a:noFill/>
        </p:spPr>
      </p:pic>
      <p:pic>
        <p:nvPicPr>
          <p:cNvPr id="49164" name="Picture 12" descr="https://im0-tub-ru.yandex.net/i?id=5ece3e32a62f5209c087645845f8861b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488" y="4286256"/>
            <a:ext cx="1428750" cy="1428750"/>
          </a:xfrm>
          <a:prstGeom prst="rect">
            <a:avLst/>
          </a:prstGeom>
          <a:noFill/>
        </p:spPr>
      </p:pic>
      <p:pic>
        <p:nvPicPr>
          <p:cNvPr id="49166" name="Picture 14" descr="https://im1-tub-ru.yandex.net/i?id=4c1555827abffb04cb0a426552e9d941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4876" y="4286256"/>
            <a:ext cx="1500198" cy="1428750"/>
          </a:xfrm>
          <a:prstGeom prst="rect">
            <a:avLst/>
          </a:prstGeom>
          <a:noFill/>
        </p:spPr>
      </p:pic>
      <p:pic>
        <p:nvPicPr>
          <p:cNvPr id="49168" name="Picture 16" descr="https://im1-tub-ru.yandex.net/i?id=29df5f2bd3f7420eb4e2eff8a5749fec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72264" y="4286256"/>
            <a:ext cx="1428750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1931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110</Words>
  <Application>Microsoft Office PowerPoint</Application>
  <PresentationFormat>Экран (4:3)</PresentationFormat>
  <Paragraphs>34</Paragraphs>
  <Slides>15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StarCom</dc:creator>
  <cp:lastModifiedBy>Admin</cp:lastModifiedBy>
  <cp:revision>51</cp:revision>
  <dcterms:created xsi:type="dcterms:W3CDTF">2013-04-16T10:40:34Z</dcterms:created>
  <dcterms:modified xsi:type="dcterms:W3CDTF">2015-12-08T11:52:07Z</dcterms:modified>
</cp:coreProperties>
</file>