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Познавательно-творческий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проект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«Домашние животные и птицы»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714488"/>
            <a:ext cx="8572560" cy="441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Участники проекта:</a:t>
            </a: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дети 1-ой младшей группы «№1»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родители,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воспитатели::  Липина Е.В.; Игнатова З.В.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                      Цель: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Уточнить и обогатить представления детей  о домашних животных и птицах</a:t>
            </a:r>
            <a:endParaRPr lang="ru-RU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расширить представления детей о животных, находящихся в их ближайшем окружении;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учить действовать с сюжетными игрушками;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воспитывать любовь и бережное отношение к животным;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расширить кругозор и обогатить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словарный запас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tabLst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1800" b="1" i="1" kern="1200" baseline="0">
          <a:solidFill>
            <a:srgbClr val="00B050"/>
          </a:solidFill>
          <a:latin typeface="Monotype Corsiva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643073"/>
          </a:xfrm>
        </p:spPr>
        <p:txBody>
          <a:bodyPr/>
          <a:lstStyle/>
          <a:p>
            <a:pPr lvl="0" eaLnBrk="1" hangingPunct="1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Познавательно-творческий       </a:t>
            </a:r>
            <a:r>
              <a:rPr lang="ru-RU" sz="6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6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проект</a:t>
            </a:r>
            <a:r>
              <a:rPr lang="ru-RU" sz="6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6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«Домашние животные и птицы»</a:t>
            </a:r>
            <a:r>
              <a:rPr lang="ru-RU" sz="6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6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428868"/>
            <a:ext cx="7858180" cy="371477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i="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Участники:</a:t>
            </a:r>
            <a:endParaRPr lang="ru-RU" sz="2000" b="0" i="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algn="l"/>
            <a:r>
              <a:rPr lang="ru-RU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дети 1ой младшей группы.</a:t>
            </a:r>
          </a:p>
          <a:p>
            <a:pPr lvl="0" algn="l"/>
            <a:r>
              <a:rPr lang="ru-RU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родители,</a:t>
            </a:r>
            <a:endParaRPr lang="ru-RU" b="0" i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0" algn="l"/>
            <a:r>
              <a:rPr lang="ru-RU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Воспитатель:</a:t>
            </a:r>
            <a:endParaRPr lang="ru-RU" i="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algn="l"/>
            <a:r>
              <a:rPr lang="ru-RU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              Игнатова З.В.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уточнить и обогатить представления детей  о домашних животных.</a:t>
            </a:r>
          </a:p>
          <a:p>
            <a:pPr lvl="0" eaLnBrk="1" hangingPunct="1"/>
            <a:r>
              <a:rPr lang="ru-RU" sz="2000" i="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Задачи:</a:t>
            </a:r>
            <a:endParaRPr lang="ru-RU" sz="2000" b="0" i="0" dirty="0" smtClean="0">
              <a:solidFill>
                <a:srgbClr val="FF0000"/>
              </a:solidFill>
            </a:endParaRPr>
          </a:p>
          <a:p>
            <a:pPr lvl="0">
              <a:buFontTx/>
              <a:buChar char="•"/>
            </a:pPr>
            <a:r>
              <a:rPr lang="ru-RU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расширить представления детей о животных, находящихся в их ближайшем окружении;</a:t>
            </a:r>
            <a:endParaRPr lang="ru-RU" b="0" i="0" dirty="0" smtClean="0">
              <a:solidFill>
                <a:schemeClr val="tx1"/>
              </a:solidFill>
            </a:endParaRPr>
          </a:p>
          <a:p>
            <a:pPr lvl="0">
              <a:buFontTx/>
              <a:buChar char="•"/>
            </a:pPr>
            <a:r>
              <a:rPr lang="ru-RU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учить действовать с сюжетными игрушками;</a:t>
            </a:r>
            <a:endParaRPr lang="ru-RU" b="0" i="0" dirty="0" smtClean="0">
              <a:solidFill>
                <a:schemeClr val="tx1"/>
              </a:solidFill>
            </a:endParaRPr>
          </a:p>
          <a:p>
            <a:pPr lvl="0">
              <a:buFontTx/>
              <a:buChar char="•"/>
            </a:pPr>
            <a:r>
              <a:rPr lang="ru-RU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воспитывать любовь и бережное отношение к животным;</a:t>
            </a:r>
            <a:endParaRPr lang="ru-RU" b="0" i="0" dirty="0" smtClean="0">
              <a:solidFill>
                <a:schemeClr val="tx1"/>
              </a:solidFill>
            </a:endParaRPr>
          </a:p>
          <a:p>
            <a:pPr lvl="0">
              <a:buFontTx/>
              <a:buChar char="•"/>
            </a:pPr>
            <a:r>
              <a:rPr lang="ru-RU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расширить кругозор и обогатить   </a:t>
            </a:r>
            <a:endParaRPr lang="ru-RU" b="0" i="0" dirty="0" smtClean="0">
              <a:solidFill>
                <a:schemeClr val="tx1"/>
              </a:solidFill>
            </a:endParaRPr>
          </a:p>
          <a:p>
            <a:pPr lvl="0"/>
            <a:r>
              <a:rPr lang="ru-RU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                            словарный запас детей.</a:t>
            </a:r>
            <a:endParaRPr lang="ru-RU" b="0" i="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lvl="0" algn="l"/>
            <a:endParaRPr lang="ru-RU" b="0" i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admin\Desktop\hello_html_m288836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021" y="428604"/>
            <a:ext cx="239955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643602"/>
          </a:xfrm>
        </p:spPr>
        <p:txBody>
          <a:bodyPr>
            <a:normAutofit fontScale="90000"/>
          </a:bodyPr>
          <a:lstStyle/>
          <a:p>
            <a:pPr lvl="0" indent="88900" eaLnBrk="1" hangingPunct="1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Познавательно-творческий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проект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«Домашние животные и птицы» 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Ожидаемый результат: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105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05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умение детей различать и называть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домашних животных и птиц, обогатить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словарный запас;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фото подборка  «Наши домашние питомцы»;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детские работы, выполненные  совместно с родителями </a:t>
            </a:r>
            <a:b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 рисованию и по лепке;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оформление проектной презентации;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оформление уголка в группе;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оформление книжки-малышки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«Домашние животные»;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изготовление  макетов 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фигурок животных и птиц;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создание  мини- выставки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dmin\Desktop\телён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2068513" cy="2455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admin\Desktop\otkrytyi-urok-po-litieraturie-2-klass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643205" cy="1680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Содержание проекта: 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 algn="l" eaLnBrk="1" hangingPunct="1"/>
            <a:r>
              <a:rPr lang="ru-RU" sz="3200" i="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Чтение художественной литературы</a:t>
            </a:r>
            <a:endParaRPr lang="ru-RU" sz="3200" b="0" i="0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Житков «Храбрый утёнок»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В.Степанов «Алфавит для малышей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С.Михайлов «</a:t>
            </a:r>
            <a:r>
              <a:rPr lang="ru-RU" b="0" i="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Умывалки-умывалочки</a:t>
            </a:r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В. Лиходед  «Три поросёнка»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Чтение </a:t>
            </a:r>
            <a:r>
              <a:rPr lang="ru-RU" b="0" i="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потешек</a:t>
            </a:r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«Топ-топ, </a:t>
            </a:r>
            <a:r>
              <a:rPr lang="ru-RU" b="0" i="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топотушки</a:t>
            </a:r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 и др..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А. </a:t>
            </a:r>
            <a:r>
              <a:rPr lang="ru-RU" b="0" i="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Барто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«Бычок», «Лошадка», «Грузовик», «Козлик»,                   </a:t>
            </a: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0" i="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Ути-ути</a:t>
            </a:r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»,»Кто как кричит», «Сторож», «Котёнок»,                   </a:t>
            </a: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«Мой пёс»,«Дикарка».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В. </a:t>
            </a:r>
            <a:r>
              <a:rPr lang="ru-RU" b="0" i="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Сутеев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«Три котёнка», «Цыплёнок и утёнок», «Капризная кошка», </a:t>
            </a: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«Что это за птица?», «Кто сказал мяу?».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Сказки «Волк и семеро козлят», «Репка».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Стихи для малышей «Кто в доме живёт?»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l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Н. Томилина «Это кто?» 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 algn="l"/>
            <a:r>
              <a:rPr lang="ru-RU" sz="3200" i="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     Изобразительная деятельность :       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рисование цыплят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пирожки для котика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зернышки для цыплят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/>
            <a:r>
              <a:rPr lang="ru-RU" b="0" i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угощение для собачки</a:t>
            </a:r>
            <a:endParaRPr lang="ru-RU" b="0" i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/>
            <a:r>
              <a:rPr lang="ru-RU" b="0" i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бублики для котика</a:t>
            </a:r>
            <a:endParaRPr lang="ru-RU" b="0" i="0" smtClean="0">
              <a:solidFill>
                <a:schemeClr val="tx1"/>
              </a:solidFill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0826" y="357165"/>
            <a:ext cx="1357322" cy="1071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6" name="Picture 2" descr="C:\Users\admin\Desktop\158___12\IMG_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468" y="3357562"/>
            <a:ext cx="4286281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1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  <a:endParaRPr lang="ru-RU" sz="2000" b="1" dirty="0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Выкладывание из мозаики цыплёнка</a:t>
            </a:r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Лото-пазлы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«Домашние животные», лото-тени «Домашние животные и птицы»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, и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гра «Волшебный мешочек»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, л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ото «Паровозик для зверят», «Животные», игра «Такие разные животные»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,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«Где чей хвост»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, р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азвивающее лото «Птицы»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, л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ото «Плавают –не плавают»,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«Летают – не летают»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, и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гра «Поймай рыбку», </a:t>
            </a:r>
            <a:r>
              <a:rPr lang="ru-RU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пазлы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«Почтальон Печкин»,  игра с прищепками «Рыбка», Забавная ферма.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430"/>
            <a:ext cx="8072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КОНСТРУИРОВАНИЕ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Будка для собачки</a:t>
            </a:r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Заборчик для утят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ПОДВИЖНЫЕ ИГРЫ                                                          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«Кошки и мышки», «Курочка и цыплята»</a:t>
            </a:r>
          </a:p>
          <a:p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86512" y="2285992"/>
            <a:ext cx="1641662" cy="1641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472" y="3714752"/>
            <a:ext cx="62865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Пальчиковые игры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ПОЗНАНИЕ</a:t>
            </a:r>
            <a:endParaRPr lang="ru-RU" sz="1600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Наблюдение за домашними животными</a:t>
            </a:r>
          </a:p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     </a:t>
            </a:r>
          </a:p>
          <a:p>
            <a:endParaRPr lang="ru-RU" sz="16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ru-RU" sz="1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714884"/>
            <a:ext cx="62150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РАБОТА С РОДИТЕЛЯМИ</a:t>
            </a:r>
            <a:endParaRPr lang="ru-RU" sz="1600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изготовление  книжек-малышек о  домашних животных и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8" name="Рисунок 7" descr="C:\Users\328F~1\AppData\Local\Temp\Rar$DIa0.559\img07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643446"/>
            <a:ext cx="2286374" cy="1611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14348" y="5357826"/>
            <a:ext cx="6143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птицах,  книжки о домашних  животных, фотографии с </a:t>
            </a:r>
          </a:p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домашними животными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114300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Мини-выставка</a:t>
            </a:r>
            <a:br>
              <a:rPr lang="ru-RU" sz="27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«Домашние животные и птицы»</a:t>
            </a:r>
            <a:r>
              <a:rPr lang="en-US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158___12\IMG_0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85992"/>
            <a:ext cx="4397370" cy="4330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 descr="C:\Users\admin\Desktop\158___12\IMG_0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714776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58___12\IMG_0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1204">
            <a:off x="950047" y="567911"/>
            <a:ext cx="4000529" cy="3000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C:\Users\admin\Desktop\158___12\IMG_0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085">
            <a:off x="5316508" y="2791898"/>
            <a:ext cx="3500462" cy="2831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  <a:endParaRPr lang="ru-RU" sz="3200" i="1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158___12\IMG_04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</TotalTime>
  <Words>288</Words>
  <Application>Microsoft Office PowerPoint</Application>
  <PresentationFormat>Экран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Познавательно-творческий        проект «Домашние животные и птицы» </vt:lpstr>
      <vt:lpstr>  Познавательно-творческий проект «Домашние животные и птицы»    Ожидаемый результат:  умение детей различать и называть домашних животных и птиц, обогатить  словарный запас; фото подборка  «Наши домашние питомцы»; детские работы, выполненные  совместно с родителями  по рисованию и по лепке; оформление проектной презентации; оформление уголка в группе; оформление книжки-малышки «Домашние животные»; изготовление  макетов и фигурок животных и птиц;  создание  мини- выставки  </vt:lpstr>
      <vt:lpstr>Содержание проекта:   </vt:lpstr>
      <vt:lpstr>Слайд 4</vt:lpstr>
      <vt:lpstr>Мини-выставка «Домашние животные и птицы» </vt:lpstr>
      <vt:lpstr>Слайд 6</vt:lpstr>
      <vt:lpstr>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2016-11-29T10:00:20Z</dcterms:created>
  <dcterms:modified xsi:type="dcterms:W3CDTF">2017-10-23T17:14:23Z</dcterms:modified>
</cp:coreProperties>
</file>