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3" r:id="rId3"/>
    <p:sldId id="257" r:id="rId4"/>
    <p:sldId id="258" r:id="rId5"/>
    <p:sldId id="259" r:id="rId6"/>
    <p:sldId id="265" r:id="rId7"/>
    <p:sldId id="260" r:id="rId8"/>
    <p:sldId id="262" r:id="rId9"/>
    <p:sldId id="261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9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56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85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30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0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8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5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5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5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5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5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4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9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14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4347" y="2506975"/>
            <a:ext cx="6472990" cy="2013510"/>
          </a:xfrm>
        </p:spPr>
        <p:txBody>
          <a:bodyPr>
            <a:normAutofit/>
          </a:bodyPr>
          <a:lstStyle/>
          <a:p>
            <a:pPr algn="ctr"/>
            <a:r>
              <a:rPr lang="ru-RU" sz="5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Арт-терапия </a:t>
            </a:r>
            <a:br>
              <a:rPr lang="ru-RU" sz="5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 ДОУ</a:t>
            </a:r>
            <a:endParaRPr lang="ru-RU" sz="5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7646" y="5049255"/>
            <a:ext cx="6889692" cy="1360867"/>
          </a:xfrm>
        </p:spPr>
        <p:txBody>
          <a:bodyPr>
            <a:normAutofit/>
          </a:bodyPr>
          <a:lstStyle/>
          <a:p>
            <a:endParaRPr lang="ru-RU" sz="20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0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Воспитатель </a:t>
            </a: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гр. «Утёнок»</a:t>
            </a:r>
            <a:r>
              <a:rPr lang="en-US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</a:t>
            </a:r>
            <a:endParaRPr lang="ru-RU" sz="20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К.Н. </a:t>
            </a:r>
            <a:r>
              <a:rPr lang="ru-RU" sz="20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Апретова</a:t>
            </a:r>
            <a:endParaRPr lang="ru-RU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61" y="1069675"/>
            <a:ext cx="2828680" cy="738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989" y="627153"/>
            <a:ext cx="5753819" cy="4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25" y="2835934"/>
            <a:ext cx="5362755" cy="402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85" y="2411083"/>
            <a:ext cx="4445479" cy="333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43532" y="793630"/>
            <a:ext cx="85574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Побочным 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продуктом арт-терапии является чувство удовлетворения, которое возникает в результате выявления скрытых талантов и их </a:t>
            </a:r>
            <a:r>
              <a:rPr lang="ru-RU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развития</a:t>
            </a:r>
            <a:endParaRPr lang="ru-RU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371600"/>
            <a:ext cx="10131425" cy="16217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600">
            <a:off x="2666398" y="3079198"/>
            <a:ext cx="2667600" cy="355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837">
            <a:off x="5941328" y="2790474"/>
            <a:ext cx="2384844" cy="317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2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944" y="897147"/>
            <a:ext cx="10751550" cy="5306177"/>
          </a:xfrm>
        </p:spPr>
        <p:txBody>
          <a:bodyPr/>
          <a:lstStyle/>
          <a:p>
            <a:pPr algn="just"/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Рисунок, коллаж, скульптура, танец, музыкальная композиция, сказка являются безопасными способами разрядки напряжения. Эти продукты процесса творчества позволяют ребенку получить удовольстви</a:t>
            </a:r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е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способствуют возникновению чувства внутреннего контроля и порядка, повышают самооценку, развивают и усиливают внимание к своим чувствам и переживаниям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058" y="12022"/>
            <a:ext cx="7089821" cy="2052545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изотерапия</a:t>
            </a:r>
            <a: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позволяет ребенку быть самим собой, свободно выражать свои мечты, надежды, чувства</a:t>
            </a:r>
            <a:endParaRPr lang="ru-RU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240">
            <a:off x="754182" y="669124"/>
            <a:ext cx="4065431" cy="304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630">
            <a:off x="7776832" y="2897664"/>
            <a:ext cx="2792503" cy="279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433">
            <a:off x="910655" y="4464815"/>
            <a:ext cx="2832566" cy="212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74">
            <a:off x="5371297" y="2447566"/>
            <a:ext cx="2161360" cy="288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962">
            <a:off x="3645571" y="3674399"/>
            <a:ext cx="2149332" cy="286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55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627">
            <a:off x="6414561" y="1165000"/>
            <a:ext cx="4622042" cy="346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252">
            <a:off x="4222987" y="370935"/>
            <a:ext cx="2147978" cy="286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44">
            <a:off x="1367648" y="1691255"/>
            <a:ext cx="2160558" cy="288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226">
            <a:off x="3524250" y="3614468"/>
            <a:ext cx="2432649" cy="324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9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6936" y="-215660"/>
            <a:ext cx="8738558" cy="2555678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Игровая терапия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помогает ребенку выразить свои переживания через игру, снять внутреннее напряжение</a:t>
            </a:r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90" y="2240626"/>
            <a:ext cx="3301553" cy="440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061" y="2771002"/>
            <a:ext cx="4392324" cy="329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51" y="2231293"/>
            <a:ext cx="2465433" cy="438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0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434">
            <a:off x="1751161" y="1566652"/>
            <a:ext cx="2913931" cy="388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309">
            <a:off x="5425558" y="816990"/>
            <a:ext cx="5594996" cy="419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3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19">
            <a:off x="1067195" y="3600954"/>
            <a:ext cx="3965582" cy="297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928">
            <a:off x="956544" y="439689"/>
            <a:ext cx="3927939" cy="294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02" y="666389"/>
            <a:ext cx="5679057" cy="425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7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336" y="257808"/>
            <a:ext cx="7916404" cy="949889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Релаксация</a:t>
            </a:r>
            <a: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позволяет детям расслабится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и восстановить силы</a:t>
            </a:r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676">
            <a:off x="915951" y="1291654"/>
            <a:ext cx="4917203" cy="368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442">
            <a:off x="6620649" y="2205273"/>
            <a:ext cx="4624865" cy="346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3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7433" y="0"/>
            <a:ext cx="8046054" cy="1699404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Сказкотерапия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Развитие творческих способностей для интеграции личности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9" y="1062506"/>
            <a:ext cx="3318456" cy="248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0" y="3866883"/>
            <a:ext cx="3434366" cy="257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8" y="1493146"/>
            <a:ext cx="3473003" cy="260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5" y="4225882"/>
            <a:ext cx="3247622" cy="243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1" r="7938" b="1138"/>
          <a:stretch/>
        </p:blipFill>
        <p:spPr>
          <a:xfrm rot="10800000">
            <a:off x="8275516" y="2185182"/>
            <a:ext cx="3177971" cy="306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7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249</TotalTime>
  <Words>85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Небеса</vt:lpstr>
      <vt:lpstr>Арт-терапия  в ДОУ</vt:lpstr>
      <vt:lpstr>Презентация PowerPoint</vt:lpstr>
      <vt:lpstr>изотерапия позволяет ребенку быть самим собой, свободно выражать свои мечты, надежды, чувства</vt:lpstr>
      <vt:lpstr>Презентация PowerPoint</vt:lpstr>
      <vt:lpstr>Игровая терапия помогает ребенку выразить свои переживания через игру, снять внутреннее напряжение</vt:lpstr>
      <vt:lpstr>Презентация PowerPoint</vt:lpstr>
      <vt:lpstr>Презентация PowerPoint</vt:lpstr>
      <vt:lpstr>Релаксация позволяет детям расслабится и восстановить силы</vt:lpstr>
      <vt:lpstr>Сказкотерапия Развитие творческих способностей для интеграции личности.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^</dc:creator>
  <cp:lastModifiedBy>Елена</cp:lastModifiedBy>
  <cp:revision>17</cp:revision>
  <dcterms:created xsi:type="dcterms:W3CDTF">2017-02-14T11:54:36Z</dcterms:created>
  <dcterms:modified xsi:type="dcterms:W3CDTF">2017-06-19T18:43:39Z</dcterms:modified>
</cp:coreProperties>
</file>