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доимп.рф/upload/medialibrary/1b4/yugo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85625"/>
            <a:ext cx="8858312" cy="49151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1071546"/>
            <a:ext cx="5643602" cy="49552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«Родители – наши партнеры»  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МАДОУ №15 «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Югорка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Мегион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ХМАО –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опыта работы воспитателя Моргуновой А.Х.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214422"/>
            <a:ext cx="5562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 с участием родителей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70518_175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3"/>
            <a:ext cx="4380479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ПАСИБО РОДИТЕЛЯ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357298"/>
            <a:ext cx="4613704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071546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родителями должна иметь дифференцированный подход,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учитывать социальный статус, микроклимат семьи,  родительские запросы и степень  заинтересованности  родителей деятельностью ДОУ. В нашей группе  для детей от 4 до 5 лет мы используем различные формы взаимодействия с родителями.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 тематических стенгазет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51204_112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000372"/>
            <a:ext cx="4264451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1285860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экскурсии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70318_112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143116"/>
            <a:ext cx="5715040" cy="3214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285860"/>
            <a:ext cx="566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Театрализованные представления и спектакли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407_103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3650769" cy="3363189"/>
          </a:xfrm>
          <a:prstGeom prst="rect">
            <a:avLst/>
          </a:prstGeom>
        </p:spPr>
      </p:pic>
      <p:pic>
        <p:nvPicPr>
          <p:cNvPr id="5" name="Рисунок 4" descr="IMG_20170419_134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285992"/>
            <a:ext cx="4904231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1357298"/>
            <a:ext cx="517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Национальные праздники народов ХМАО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0-02-05-36a057b92738d821c6a7aac45eaa5125c326a264b4b2d98d07661b89ec52e4a4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000240"/>
            <a:ext cx="5520979" cy="3324902"/>
          </a:xfrm>
          <a:prstGeom prst="rect">
            <a:avLst/>
          </a:prstGeom>
        </p:spPr>
      </p:pic>
      <p:pic>
        <p:nvPicPr>
          <p:cNvPr id="5" name="Рисунок 4" descr="image-0-02-05-42b51d4eaa5c479a2fe03b51098c8f0f44808ed3521842c0a15153cb7b3db643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155" y="2000240"/>
            <a:ext cx="3930001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214422"/>
            <a:ext cx="4012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Спортивные развлечения и НОД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0-02-04-1cf8d2f5ffcf5f5141dacc01b4d9517d4dfa4aa6229b7dbcddeb900c507b7efb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4537037" cy="3929066"/>
          </a:xfrm>
          <a:prstGeom prst="rect">
            <a:avLst/>
          </a:prstGeom>
        </p:spPr>
      </p:pic>
      <p:pic>
        <p:nvPicPr>
          <p:cNvPr id="5" name="Рисунок 4" descr="IMG_20170406_075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928802"/>
            <a:ext cx="4714876" cy="2321191"/>
          </a:xfrm>
          <a:prstGeom prst="rect">
            <a:avLst/>
          </a:prstGeom>
        </p:spPr>
      </p:pic>
      <p:pic>
        <p:nvPicPr>
          <p:cNvPr id="6" name="Рисунок 5" descr="IMG_20170517_081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214818"/>
            <a:ext cx="4725392" cy="2355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128586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ОБЖ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0213_152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4679487" cy="3110059"/>
          </a:xfrm>
          <a:prstGeom prst="rect">
            <a:avLst/>
          </a:prstGeom>
        </p:spPr>
      </p:pic>
      <p:pic>
        <p:nvPicPr>
          <p:cNvPr id="5" name="Рисунок 4" descr="IMG_20170414_164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71612"/>
            <a:ext cx="3968553" cy="4395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214422"/>
            <a:ext cx="8318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с участием родителей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0315_173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7429520" cy="4179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chit.ru/pars_docs/refs/47/46708/46708_html_1c7c6b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1285860"/>
            <a:ext cx="259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конкурсы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0412_185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3848187" cy="2658627"/>
          </a:xfrm>
          <a:prstGeom prst="rect">
            <a:avLst/>
          </a:prstGeom>
        </p:spPr>
      </p:pic>
      <p:pic>
        <p:nvPicPr>
          <p:cNvPr id="5" name="Рисунок 4" descr="IMG_20170418_170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714488"/>
            <a:ext cx="2961078" cy="2574850"/>
          </a:xfrm>
          <a:prstGeom prst="rect">
            <a:avLst/>
          </a:prstGeom>
        </p:spPr>
      </p:pic>
      <p:pic>
        <p:nvPicPr>
          <p:cNvPr id="6" name="Рисунок 5" descr="IMG_20170419_082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5553" y="3286124"/>
            <a:ext cx="3126074" cy="2857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100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Аниса</dc:creator>
  <cp:lastModifiedBy>Аниса</cp:lastModifiedBy>
  <cp:revision>9</cp:revision>
  <dcterms:created xsi:type="dcterms:W3CDTF">2017-06-22T19:07:34Z</dcterms:created>
  <dcterms:modified xsi:type="dcterms:W3CDTF">2017-06-22T20:31:49Z</dcterms:modified>
</cp:coreProperties>
</file>