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6" r:id="rId3"/>
    <p:sldId id="267" r:id="rId4"/>
    <p:sldId id="283" r:id="rId5"/>
    <p:sldId id="257" r:id="rId6"/>
    <p:sldId id="288" r:id="rId7"/>
    <p:sldId id="263" r:id="rId8"/>
    <p:sldId id="268" r:id="rId9"/>
    <p:sldId id="298" r:id="rId10"/>
    <p:sldId id="293" r:id="rId11"/>
    <p:sldId id="294" r:id="rId12"/>
    <p:sldId id="295" r:id="rId13"/>
    <p:sldId id="296" r:id="rId14"/>
    <p:sldId id="269" r:id="rId15"/>
    <p:sldId id="273" r:id="rId16"/>
    <p:sldId id="286" r:id="rId17"/>
    <p:sldId id="29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C94AA-04FF-44D4-BE2F-523560AF326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B9788-CD32-4D33-BA64-6A6BAB3313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2250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B9788-CD32-4D33-BA64-6A6BAB3313E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E3F55-0BD4-410A-943A-0C81AE459E32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4BA2-DDF5-4BD9-8D1C-743A1A619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.jpe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gif"/><Relationship Id="rId9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11" Type="http://schemas.openxmlformats.org/officeDocument/2006/relationships/image" Target="../media/image30.jpeg"/><Relationship Id="rId5" Type="http://schemas.openxmlformats.org/officeDocument/2006/relationships/image" Target="../media/image24.emf"/><Relationship Id="rId10" Type="http://schemas.openxmlformats.org/officeDocument/2006/relationships/image" Target="../media/image29.png"/><Relationship Id="rId4" Type="http://schemas.openxmlformats.org/officeDocument/2006/relationships/image" Target="../media/image21.jpe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1.jpeg"/><Relationship Id="rId7" Type="http://schemas.openxmlformats.org/officeDocument/2006/relationships/image" Target="../media/image29.png"/><Relationship Id="rId12" Type="http://schemas.openxmlformats.org/officeDocument/2006/relationships/image" Target="../media/image2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25.emf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32.emf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0;&#1079;&#1087;&#1072;&#1091;&#1079;&#1072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21457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Презентация</a:t>
            </a:r>
            <a:b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«Дифференциация звуков и букв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МБДОУ ДС № 418 г.Челябинска</a:t>
            </a:r>
          </a:p>
          <a:p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Учитель-логопед: 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Даренских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С.И.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Desktop\г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0095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к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0095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283968" y="2941016"/>
            <a:ext cx="43204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571635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err="1" smtClean="0">
                <a:latin typeface="Comic Sans MS" pitchFamily="66" charset="0"/>
              </a:rPr>
              <a:t>Ма</a:t>
            </a:r>
            <a:r>
              <a:rPr lang="ru-RU" sz="5400" b="1" dirty="0" smtClean="0">
                <a:latin typeface="Comic Sans MS" pitchFamily="66" charset="0"/>
              </a:rPr>
              <a:t>…     - ма</a:t>
            </a:r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и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3929066"/>
            <a:ext cx="6915176" cy="1709734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err="1" smtClean="0">
                <a:solidFill>
                  <a:schemeClr val="tx1"/>
                </a:solidFill>
                <a:latin typeface="Comic Sans MS" pitchFamily="66" charset="0"/>
              </a:rPr>
              <a:t>Кру</a:t>
            </a:r>
            <a:r>
              <a:rPr lang="ru-RU" sz="5400" b="1" dirty="0" smtClean="0">
                <a:solidFill>
                  <a:schemeClr val="tx1"/>
                </a:solidFill>
                <a:latin typeface="Comic Sans MS" pitchFamily="66" charset="0"/>
              </a:rPr>
              <a:t>…    -   кру</a:t>
            </a:r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и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36" y="5357826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5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5072074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5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5357826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5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264" y="5357826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5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286380" y="2214554"/>
            <a:ext cx="35719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15074" y="4786322"/>
            <a:ext cx="285752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Sveta\Рабочий стол\мак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28604"/>
            <a:ext cx="1213639" cy="2214578"/>
          </a:xfrm>
          <a:prstGeom prst="rect">
            <a:avLst/>
          </a:prstGeom>
          <a:noFill/>
        </p:spPr>
      </p:pic>
      <p:pic>
        <p:nvPicPr>
          <p:cNvPr id="1028" name="Picture 4" descr="C:\Documents and Settings\Sveta\Рабочий стол\круг 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143248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-0.25209 -0.5671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-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-3.33333E-6 L -0.0394 -0.20995 " pathEditMode="relative" ptsTypes="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5400" dirty="0">
              <a:latin typeface="Comic Sans MS" pitchFamily="66" charset="0"/>
            </a:endParaRPr>
          </a:p>
        </p:txBody>
      </p:sp>
      <p:pic>
        <p:nvPicPr>
          <p:cNvPr id="4" name="Picture 11" descr="паут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367298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http://smayli.ru/data/smiles/detia-13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714488"/>
            <a:ext cx="2357454" cy="27660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4500570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пау</a:t>
            </a:r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r>
              <a:rPr lang="ru-RU" sz="3200" b="1" dirty="0" smtClean="0">
                <a:latin typeface="Comic Sans MS" pitchFamily="66" charset="0"/>
              </a:rPr>
              <a:t> – нет  пау</a:t>
            </a:r>
            <a:r>
              <a:rPr lang="ru-RU" sz="3200" b="1" u="sng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6500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72000" y="5143512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сапо</a:t>
            </a:r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r>
              <a:rPr lang="ru-RU" sz="3200" b="1" dirty="0" smtClean="0">
                <a:latin typeface="Comic Sans MS" pitchFamily="66" charset="0"/>
              </a:rPr>
              <a:t> – нет сапо</a:t>
            </a:r>
            <a:r>
              <a:rPr lang="ru-RU" sz="3200" b="1" u="sng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40" name="Picture 4" descr="C:\Documents and Settings\Sveta\Рабочий стол\богатырь 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071546"/>
            <a:ext cx="5529293" cy="5265993"/>
          </a:xfrm>
          <a:prstGeom prst="rect">
            <a:avLst/>
          </a:prstGeom>
          <a:noFill/>
        </p:spPr>
      </p:pic>
      <p:pic>
        <p:nvPicPr>
          <p:cNvPr id="2050" name="Picture 2" descr="C:\Documents and Settings\Sveta\Рабочий стол\богатырь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298"/>
            <a:ext cx="4500562" cy="447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rot="5400000">
            <a:off x="428596" y="1285860"/>
            <a:ext cx="71438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85786" y="1643050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57422" y="1643050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Равнобедренный треугольник 7"/>
          <p:cNvSpPr/>
          <p:nvPr/>
        </p:nvSpPr>
        <p:spPr>
          <a:xfrm>
            <a:off x="4286248" y="1357298"/>
            <a:ext cx="357190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214942" y="1643050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858016" y="1643050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8072462" y="16430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0" name="Picture 2" descr="http://www.donial.ru/image/zmei_goryny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85992"/>
            <a:ext cx="5158005" cy="40748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000100" y="1500175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г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0694" y="150017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г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2330" y="150017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к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357422" y="1785926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0505" y="16559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643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….</a:t>
            </a:r>
            <a:r>
              <a:rPr lang="ru-RU" sz="4900" b="1" dirty="0" err="1" smtClean="0">
                <a:solidFill>
                  <a:srgbClr val="C00000"/>
                </a:solidFill>
                <a:latin typeface="Comic Sans MS" pitchFamily="66" charset="0"/>
              </a:rPr>
              <a:t>уси</a:t>
            </a: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          …</a:t>
            </a:r>
            <a:r>
              <a:rPr lang="ru-RU" sz="4900" b="1" dirty="0" err="1" smtClean="0">
                <a:solidFill>
                  <a:srgbClr val="C00000"/>
                </a:solidFill>
                <a:latin typeface="Comic Sans MS" pitchFamily="66" charset="0"/>
              </a:rPr>
              <a:t>отик</a:t>
            </a: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             </a:t>
            </a:r>
            <a:b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…</a:t>
            </a:r>
            <a:r>
              <a:rPr lang="ru-RU" sz="4900" b="1" dirty="0" err="1" smtClean="0">
                <a:solidFill>
                  <a:srgbClr val="C00000"/>
                </a:solidFill>
                <a:latin typeface="Comic Sans MS" pitchFamily="66" charset="0"/>
              </a:rPr>
              <a:t>аша</a:t>
            </a: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….роза       …. </a:t>
            </a:r>
            <a:r>
              <a:rPr lang="ru-RU" sz="4900" b="1" dirty="0" err="1" smtClean="0">
                <a:solidFill>
                  <a:srgbClr val="C00000"/>
                </a:solidFill>
                <a:latin typeface="Comic Sans MS" pitchFamily="66" charset="0"/>
              </a:rPr>
              <a:t>абина</a:t>
            </a:r>
            <a:r>
              <a:rPr lang="ru-RU" sz="4900" b="1" dirty="0" smtClean="0">
                <a:solidFill>
                  <a:srgbClr val="C00000"/>
                </a:solidFill>
                <a:latin typeface="Comic Sans MS" pitchFamily="66" charset="0"/>
              </a:rPr>
              <a:t>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715016"/>
            <a:ext cx="1071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571501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571501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571501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571501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2264" y="571501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68263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0.00972 L 0.54444 -0.68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92593E-6 L 0.2283 -0.48286 " pathEditMode="relative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2.22222E-6 L -0.40156 -0.19953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25989 -0.19953 " pathEditMode="relative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786322"/>
            <a:ext cx="2643206" cy="2456627"/>
          </a:xfrm>
          <a:prstGeom prst="rect">
            <a:avLst/>
          </a:prstGeom>
          <a:noFill/>
        </p:spPr>
      </p:pic>
      <p:pic>
        <p:nvPicPr>
          <p:cNvPr id="12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714620"/>
            <a:ext cx="2571768" cy="2456627"/>
          </a:xfrm>
          <a:prstGeom prst="rect">
            <a:avLst/>
          </a:prstGeom>
          <a:noFill/>
        </p:spPr>
      </p:pic>
      <p:pic>
        <p:nvPicPr>
          <p:cNvPr id="11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14620"/>
            <a:ext cx="2643206" cy="2456627"/>
          </a:xfrm>
          <a:prstGeom prst="rect">
            <a:avLst/>
          </a:prstGeom>
          <a:noFill/>
        </p:spPr>
      </p:pic>
      <p:pic>
        <p:nvPicPr>
          <p:cNvPr id="10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357430"/>
            <a:ext cx="2643206" cy="2456627"/>
          </a:xfrm>
          <a:prstGeom prst="rect">
            <a:avLst/>
          </a:prstGeom>
          <a:noFill/>
        </p:spPr>
      </p:pic>
      <p:pic>
        <p:nvPicPr>
          <p:cNvPr id="9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2643206" cy="2456627"/>
          </a:xfrm>
          <a:prstGeom prst="rect">
            <a:avLst/>
          </a:prstGeom>
          <a:noFill/>
        </p:spPr>
      </p:pic>
      <p:pic>
        <p:nvPicPr>
          <p:cNvPr id="8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794" y="214290"/>
            <a:ext cx="2643206" cy="2456627"/>
          </a:xfrm>
          <a:prstGeom prst="rect">
            <a:avLst/>
          </a:prstGeom>
          <a:noFill/>
        </p:spPr>
      </p:pic>
      <p:pic>
        <p:nvPicPr>
          <p:cNvPr id="7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290"/>
            <a:ext cx="2643206" cy="2456627"/>
          </a:xfrm>
          <a:prstGeom prst="rect">
            <a:avLst/>
          </a:prstGeom>
          <a:noFill/>
        </p:spPr>
      </p:pic>
      <p:pic>
        <p:nvPicPr>
          <p:cNvPr id="6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2643206" cy="2456627"/>
          </a:xfrm>
          <a:prstGeom prst="rect">
            <a:avLst/>
          </a:prstGeom>
          <a:noFill/>
        </p:spPr>
      </p:pic>
      <p:pic>
        <p:nvPicPr>
          <p:cNvPr id="5" name="Picture 2" descr="http://graphnet.ru/images/1828466_svyazka-sharikov-raskra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2643206" cy="245662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243918" cy="1928827"/>
          </a:xfrm>
        </p:spPr>
        <p:txBody>
          <a:bodyPr/>
          <a:lstStyle/>
          <a:p>
            <a:pPr algn="l"/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ма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  тик</a:t>
            </a:r>
            <a:r>
              <a:rPr lang="ru-RU" dirty="0" smtClean="0">
                <a:latin typeface="Comic Sans MS" pitchFamily="66" charset="0"/>
              </a:rPr>
              <a:t>         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ры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га </a:t>
            </a:r>
            <a:r>
              <a:rPr lang="ru-RU" dirty="0" smtClean="0">
                <a:latin typeface="Comic Sans MS" pitchFamily="66" charset="0"/>
              </a:rPr>
              <a:t> 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2428868"/>
            <a:ext cx="8501122" cy="4429132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dirty="0" smtClean="0"/>
          </a:p>
          <a:p>
            <a:pPr algn="l"/>
            <a:r>
              <a:rPr lang="ru-RU" sz="4400" b="1" dirty="0" smtClean="0">
                <a:latin typeface="Comic Sans MS" pitchFamily="66" charset="0"/>
              </a:rPr>
              <a:t>   </a:t>
            </a:r>
          </a:p>
          <a:p>
            <a:pPr algn="l"/>
            <a:r>
              <a:rPr lang="ru-RU" sz="7000" b="1" dirty="0" smtClean="0">
                <a:latin typeface="Comic Sans MS" pitchFamily="66" charset="0"/>
              </a:rPr>
              <a:t>  </a:t>
            </a:r>
            <a:r>
              <a:rPr lang="ru-RU" sz="70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8000" b="1" dirty="0" err="1" smtClean="0">
                <a:solidFill>
                  <a:srgbClr val="C00000"/>
                </a:solidFill>
                <a:latin typeface="Comic Sans MS" pitchFamily="66" charset="0"/>
              </a:rPr>
              <a:t>ка</a:t>
            </a:r>
            <a:r>
              <a:rPr lang="ru-RU" sz="7000" b="1" dirty="0" smtClean="0">
                <a:solidFill>
                  <a:srgbClr val="C00000"/>
                </a:solidFill>
                <a:latin typeface="Comic Sans MS" pitchFamily="66" charset="0"/>
              </a:rPr>
              <a:t>        </a:t>
            </a: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го</a:t>
            </a:r>
            <a:r>
              <a:rPr lang="ru-RU" sz="8000" b="1" dirty="0" smtClean="0">
                <a:latin typeface="Comic Sans MS" pitchFamily="66" charset="0"/>
              </a:rPr>
              <a:t> </a:t>
            </a:r>
            <a:r>
              <a:rPr lang="ru-RU" sz="7000" b="1" dirty="0" smtClean="0">
                <a:latin typeface="Comic Sans MS" pitchFamily="66" charset="0"/>
              </a:rPr>
              <a:t>       </a:t>
            </a: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ко</a:t>
            </a:r>
            <a:r>
              <a:rPr lang="ru-RU" sz="70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7000" b="1" dirty="0" smtClean="0">
                <a:latin typeface="Comic Sans MS" pitchFamily="66" charset="0"/>
              </a:rPr>
              <a:t>       </a:t>
            </a:r>
            <a:r>
              <a:rPr lang="ru-RU" sz="8000" b="1" dirty="0" err="1" smtClean="0">
                <a:solidFill>
                  <a:srgbClr val="C00000"/>
                </a:solidFill>
                <a:latin typeface="Comic Sans MS" pitchFamily="66" charset="0"/>
              </a:rPr>
              <a:t>бу</a:t>
            </a:r>
            <a:r>
              <a:rPr lang="ru-RU" sz="7000" b="1" dirty="0" smtClean="0">
                <a:latin typeface="Comic Sans MS" pitchFamily="66" charset="0"/>
              </a:rPr>
              <a:t> </a:t>
            </a:r>
          </a:p>
          <a:p>
            <a:pPr algn="l"/>
            <a:endParaRPr lang="ru-RU" sz="7000" b="1" dirty="0" smtClean="0">
              <a:latin typeface="Comic Sans MS" pitchFamily="66" charset="0"/>
            </a:endParaRPr>
          </a:p>
          <a:p>
            <a:pPr algn="l"/>
            <a:r>
              <a:rPr lang="ru-RU" sz="7000" b="1" dirty="0" smtClean="0">
                <a:latin typeface="Comic Sans MS" pitchFamily="66" charset="0"/>
              </a:rPr>
              <a:t>                  </a:t>
            </a:r>
          </a:p>
          <a:p>
            <a:pPr algn="l"/>
            <a:r>
              <a:rPr lang="ru-RU" sz="7000" b="1" dirty="0" smtClean="0">
                <a:latin typeface="Comic Sans MS" pitchFamily="66" charset="0"/>
              </a:rPr>
              <a:t>                  </a:t>
            </a:r>
          </a:p>
          <a:p>
            <a:pPr algn="l"/>
            <a:r>
              <a:rPr lang="ru-RU" sz="7000" b="1" dirty="0" smtClean="0">
                <a:latin typeface="Comic Sans MS" pitchFamily="66" charset="0"/>
              </a:rPr>
              <a:t>                  </a:t>
            </a:r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ша</a:t>
            </a:r>
          </a:p>
          <a:p>
            <a:pPr algn="l"/>
            <a:endParaRPr 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35758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На полу сидит   ….от.</a:t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Мама  …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упила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…</a:t>
            </a:r>
            <a:r>
              <a:rPr lang="ru-RU" b="1" dirty="0" err="1" smtClean="0">
                <a:solidFill>
                  <a:srgbClr val="C00000"/>
                </a:solidFill>
                <a:latin typeface="Comic Sans MS" pitchFamily="66" charset="0"/>
              </a:rPr>
              <a:t>руши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4348" y="3357562"/>
            <a:ext cx="7500990" cy="2643206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4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У  Гали    …ости.</a:t>
            </a:r>
          </a:p>
          <a:p>
            <a:pPr algn="l"/>
            <a:endParaRPr lang="ru-RU" sz="4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У собаки    …ости.</a:t>
            </a:r>
            <a:endParaRPr lang="ru-RU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1214422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107154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242886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4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242886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385762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endParaRPr lang="ru-RU" sz="4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507207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к</a:t>
            </a:r>
            <a:endParaRPr lang="ru-RU" sz="4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Sveta\Рабочий стол\гости 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496"/>
            <a:ext cx="1928826" cy="2544754"/>
          </a:xfrm>
          <a:prstGeom prst="rect">
            <a:avLst/>
          </a:prstGeom>
          <a:noFill/>
        </p:spPr>
      </p:pic>
      <p:pic>
        <p:nvPicPr>
          <p:cNvPr id="1028" name="Picture 4" descr="C:\Documents and Settings\Sveta\Рабочий стол\косточка 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5286388"/>
            <a:ext cx="1483238" cy="857256"/>
          </a:xfrm>
          <a:prstGeom prst="rect">
            <a:avLst/>
          </a:prstGeom>
          <a:noFill/>
        </p:spPr>
      </p:pic>
      <p:pic>
        <p:nvPicPr>
          <p:cNvPr id="15" name="Picture 4" descr="C:\Documents and Settings\Sveta\Рабочий стол\косточка 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5500702"/>
            <a:ext cx="148323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Sveta\Рабочий стол\РАМКИ\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1\Desktop\ребус рыбак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8840"/>
            <a:ext cx="2647950" cy="1819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ребус кулак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25" y="4437112"/>
            <a:ext cx="571500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ребус тиг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4641636" cy="18385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794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2" descr="спасибо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49250"/>
            <a:ext cx="8172450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7" descr="милийко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57290" y="357166"/>
            <a:ext cx="7056437" cy="3943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714884"/>
            <a:ext cx="114448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500570"/>
            <a:ext cx="1428760" cy="158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4714884"/>
            <a:ext cx="1143008" cy="142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пуговиц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572008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Documents and Settings\Sveta\Рабочий стол\зашумлегные картики\шар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4786322"/>
            <a:ext cx="1000132" cy="2292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Documents and Settings\Sveta\Рабочий стол\зашумлегные картики\арбуз 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5000636"/>
            <a:ext cx="1643074" cy="1643074"/>
          </a:xfrm>
          <a:prstGeom prst="rect">
            <a:avLst/>
          </a:prstGeom>
          <a:noFill/>
        </p:spPr>
      </p:pic>
      <p:pic>
        <p:nvPicPr>
          <p:cNvPr id="4" name="Рисунок 3" descr="гри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857760"/>
            <a:ext cx="1214418" cy="15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Sveta\Рабочий стол\зашумлегные картики\репка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4286256"/>
            <a:ext cx="1643074" cy="2094919"/>
          </a:xfrm>
          <a:prstGeom prst="rect">
            <a:avLst/>
          </a:prstGeom>
          <a:noFill/>
        </p:spPr>
      </p:pic>
      <p:pic>
        <p:nvPicPr>
          <p:cNvPr id="24581" name="Picture 5" descr="C:\Documents and Settings\Sveta\Рабочий стол\зашумлегные картики\шапка 1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5072074"/>
            <a:ext cx="1236729" cy="1214446"/>
          </a:xfrm>
          <a:prstGeom prst="rect">
            <a:avLst/>
          </a:prstGeom>
          <a:noFill/>
        </p:spPr>
      </p:pic>
      <p:pic>
        <p:nvPicPr>
          <p:cNvPr id="24585" name="Picture 9" descr="http://smayls.ru/data/smiles/animashki-pticy-113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285728"/>
            <a:ext cx="3031350" cy="4786346"/>
          </a:xfrm>
          <a:prstGeom prst="rect">
            <a:avLst/>
          </a:prstGeom>
          <a:noFill/>
        </p:spPr>
      </p:pic>
      <p:pic>
        <p:nvPicPr>
          <p:cNvPr id="9" name="Picture 6" descr="C:\Documents and Settings\Sveta\Рабочий стол\к преентации ж-ш\8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2" y="5072074"/>
            <a:ext cx="1214446" cy="1200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C:\Documents and Settings\Sveta\Рабочий стол\гор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3810000" cy="2857500"/>
          </a:xfrm>
          <a:prstGeom prst="rect">
            <a:avLst/>
          </a:prstGeom>
          <a:noFill/>
        </p:spPr>
      </p:pic>
      <p:pic>
        <p:nvPicPr>
          <p:cNvPr id="31747" name="Picture 3" descr="C:\Documents and Settings\Sveta\Рабочий стол\кор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643182"/>
            <a:ext cx="3286148" cy="20921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435769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    </a:t>
            </a:r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г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орка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500063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    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к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орка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veta\Рабочий стол\РАМКИ\1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0108"/>
            <a:ext cx="2000264" cy="229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928670"/>
            <a:ext cx="1428760" cy="201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714752"/>
            <a:ext cx="249337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огурец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071942"/>
            <a:ext cx="218282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000108"/>
            <a:ext cx="175347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C:\Documents and Settings\Sveta\Рабочий стол\тыква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07154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гурец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500306"/>
            <a:ext cx="1785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786058"/>
            <a:ext cx="17716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4214818"/>
            <a:ext cx="12096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07154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9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286256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свекла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4071942"/>
            <a:ext cx="8477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Documents and Settings\Sveta\Рабочий стол\груша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2857496"/>
            <a:ext cx="1509706" cy="1509706"/>
          </a:xfrm>
          <a:prstGeom prst="rect">
            <a:avLst/>
          </a:prstGeom>
          <a:noFill/>
        </p:spPr>
      </p:pic>
      <p:pic>
        <p:nvPicPr>
          <p:cNvPr id="13" name="Picture 2" descr="C:\Documents and Settings\Sveta\Рабочий стол\зашумленные картинки\1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85852" y="428604"/>
            <a:ext cx="6786610" cy="6050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C:\Documents and Settings\Sveta\Рабочий стол\2016-03-09\Scan10001.JPG"/>
          <p:cNvPicPr/>
          <p:nvPr/>
        </p:nvPicPr>
        <p:blipFill>
          <a:blip r:embed="rId3" cstate="print"/>
          <a:srcRect l="40760" t="10795" r="13244" b="11234"/>
          <a:stretch>
            <a:fillRect/>
          </a:stretch>
        </p:blipFill>
        <p:spPr bwMode="auto">
          <a:xfrm rot="5400000">
            <a:off x="3679025" y="1607331"/>
            <a:ext cx="1643074" cy="328614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357562"/>
            <a:ext cx="8096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357562"/>
            <a:ext cx="8096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5250661" y="3536157"/>
            <a:ext cx="928694" cy="85725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86124"/>
            <a:ext cx="8096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357562"/>
            <a:ext cx="8096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 flipH="1">
            <a:off x="2714612" y="3500438"/>
            <a:ext cx="952501" cy="9096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C:\Documents and Settings\Sveta\Рабочий стол\тыква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857232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1" descr="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85723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 descr="C:\Documents and Settings\Sveta\Рабочий стол\груш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643182"/>
            <a:ext cx="1509706" cy="1509706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2786058"/>
            <a:ext cx="17716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огурец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785794"/>
            <a:ext cx="1785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4" descr="свекла 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04" y="4500570"/>
            <a:ext cx="8477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9058" y="5072074"/>
            <a:ext cx="12096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19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4500570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00438"/>
            <a:ext cx="8096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4" name="AutoShape 2"/>
          <p:cNvCxnSpPr>
            <a:cxnSpLocks noChangeShapeType="1"/>
          </p:cNvCxnSpPr>
          <p:nvPr/>
        </p:nvCxnSpPr>
        <p:spPr bwMode="auto">
          <a:xfrm flipH="1">
            <a:off x="3786182" y="3643314"/>
            <a:ext cx="1143000" cy="102870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age13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609" y="1268760"/>
            <a:ext cx="8358246" cy="105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Sveta\Рабочий стол\раскраски\8\1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3787971"/>
            <a:ext cx="1656184" cy="131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Sveta\Рабочий стол\раскраски\8\16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5856" y="3687138"/>
            <a:ext cx="96901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Sveta\Рабочий стол\раскраски\8\1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040" y="3528926"/>
            <a:ext cx="1181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Sveta\Рабочий стол\раскраски\8\йй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6256" y="3605126"/>
            <a:ext cx="1400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75656" y="522920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522920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г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5129126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г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312" y="512912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5143512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veta\Рабочий стол\РАМКИ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5-конечная звезда 2">
            <a:hlinkClick r:id="rId3" action="ppaction://hlinkfile"/>
          </p:cNvPr>
          <p:cNvSpPr/>
          <p:nvPr/>
        </p:nvSpPr>
        <p:spPr>
          <a:xfrm>
            <a:off x="7000892" y="5357826"/>
            <a:ext cx="928694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Sveta\Рабочий стол\ллл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000108"/>
            <a:ext cx="549715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80</Words>
  <Application>Microsoft Office PowerPoint</Application>
  <PresentationFormat>Экран (4:3)</PresentationFormat>
  <Paragraphs>50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«Дифференциация звуков и букв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Ма…     - маки</vt:lpstr>
      <vt:lpstr>   </vt:lpstr>
      <vt:lpstr>Слайд 12</vt:lpstr>
      <vt:lpstr>Слайд 13</vt:lpstr>
      <vt:lpstr>  ….уси          …отик               …аша   ….роза       …. абина             </vt:lpstr>
      <vt:lpstr>  ма        тик          ры        га   </vt:lpstr>
      <vt:lpstr>        На полу сидит   ….от.  Мама  …упила    …руши.       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ееееее</dc:title>
  <dc:creator>Sveta</dc:creator>
  <cp:lastModifiedBy>Sveta</cp:lastModifiedBy>
  <cp:revision>95</cp:revision>
  <dcterms:created xsi:type="dcterms:W3CDTF">2017-02-07T13:04:50Z</dcterms:created>
  <dcterms:modified xsi:type="dcterms:W3CDTF">2017-02-22T14:19:51Z</dcterms:modified>
</cp:coreProperties>
</file>