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59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8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98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0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70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587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09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36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2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58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3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64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Autofit/>
          </a:bodyPr>
          <a:lstStyle/>
          <a:p>
            <a:r>
              <a:rPr lang="ru-RU" sz="15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5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лишнее?</a:t>
            </a:r>
            <a:endParaRPr lang="ru-RU" sz="15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038" y="476673"/>
            <a:ext cx="7129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 ресурсы:</a:t>
            </a:r>
            <a:br>
              <a:rPr lang="ru-RU" alt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http://www.lenagold.ru/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3203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7925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ru-RU" sz="1600" dirty="0"/>
              <a:t>Использование компьютера в работе с детьми раннего возраста предоставляет новые возможности разнообразить </a:t>
            </a:r>
            <a:r>
              <a:rPr lang="ru-RU" sz="1600" dirty="0" err="1"/>
              <a:t>коррекционно</a:t>
            </a:r>
            <a:r>
              <a:rPr lang="ru-RU" sz="1600" dirty="0"/>
              <a:t> – развивающие занятия в доме ребенка, одно из направлений – это презентации, созданные при помощи </a:t>
            </a:r>
            <a:r>
              <a:rPr lang="ru-RU" sz="1600" dirty="0" err="1"/>
              <a:t>PowerPoint</a:t>
            </a:r>
            <a:r>
              <a:rPr lang="ru-RU" sz="1600" dirty="0"/>
              <a:t>. Цели презентаций, как и любого дидактического материала, могут быть различными, одна и та же презентация может использоваться на разных занятиях с различной целью.</a:t>
            </a:r>
            <a:br>
              <a:rPr lang="ru-RU" sz="1600" dirty="0"/>
            </a:br>
            <a:r>
              <a:rPr lang="ru-RU" sz="1600" dirty="0"/>
              <a:t>Самостоятельно выполненные презентации использую часто, исходя из собственного опыта. Считаю, что презентации для детей раннего возраста с особыми потребностями, должны отвечать ряду </a:t>
            </a:r>
            <a:r>
              <a:rPr lang="ru-RU" sz="1600" b="1" dirty="0"/>
              <a:t>критериев: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красочность слайда;</a:t>
            </a:r>
            <a:br>
              <a:rPr lang="ru-RU" sz="1600" dirty="0"/>
            </a:br>
            <a:r>
              <a:rPr lang="ru-RU" sz="1600" dirty="0"/>
              <a:t>отсутствие текста на слайде;</a:t>
            </a:r>
            <a:br>
              <a:rPr lang="ru-RU" sz="1600" dirty="0"/>
            </a:br>
            <a:r>
              <a:rPr lang="ru-RU" sz="1600" dirty="0"/>
              <a:t>реалистичность изображения;</a:t>
            </a:r>
            <a:br>
              <a:rPr lang="ru-RU" sz="1600" dirty="0"/>
            </a:br>
            <a:r>
              <a:rPr lang="ru-RU" sz="1600" dirty="0"/>
              <a:t>слайд переключается по щелчку (т. к. скорость восприятия изображения у маленьких детей может быть разной);</a:t>
            </a:r>
            <a:br>
              <a:rPr lang="ru-RU" sz="1600" dirty="0"/>
            </a:br>
            <a:r>
              <a:rPr lang="ru-RU" sz="1600" dirty="0"/>
              <a:t>звук, аналогично картинке, включается по щелчку мышки;</a:t>
            </a:r>
            <a:br>
              <a:rPr lang="ru-RU" sz="1600" dirty="0"/>
            </a:br>
            <a:r>
              <a:rPr lang="ru-RU" sz="1600" dirty="0"/>
              <a:t>вопросы по ходу презентации задает сам взрослый («живой» и знакомый голос лучше воспринимается маленькими детьми, есть возможность повторить вопрос);</a:t>
            </a:r>
            <a:br>
              <a:rPr lang="ru-RU" sz="1600" dirty="0"/>
            </a:br>
            <a:r>
              <a:rPr lang="ru-RU" sz="1600" dirty="0"/>
              <a:t>презентация должна быть только частью занятия.</a:t>
            </a:r>
            <a:br>
              <a:rPr lang="ru-RU" sz="1600" dirty="0"/>
            </a:br>
            <a:r>
              <a:rPr lang="ru-RU" sz="1600" dirty="0"/>
              <a:t>Считаю, что презентации можно использовать как элемент развивающего занятия, начиная с 18 месяцев жизни ребенка.</a:t>
            </a:r>
            <a:br>
              <a:rPr lang="ru-RU" sz="1600" dirty="0"/>
            </a:br>
            <a:r>
              <a:rPr lang="ru-RU" sz="1600" dirty="0"/>
              <a:t>Данная презентация является частью занятия на тему </a:t>
            </a:r>
            <a:r>
              <a:rPr lang="ru-RU" sz="1600" b="1" dirty="0"/>
              <a:t>«Что лишнее?».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/>
              <a:t>Цель презентации: </a:t>
            </a:r>
            <a:r>
              <a:rPr lang="ru-RU" sz="1600" dirty="0"/>
              <a:t> закреплять умение детей классифицировать предметы, животных по существенным признакам; формировать обобщающие понятия.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07457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NS\Desktop\Новая папка\Новая папка\Новая папка (2)\1 (3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4725144" cy="4725144"/>
          </a:xfrm>
          <a:prstGeom prst="rect">
            <a:avLst/>
          </a:prstGeom>
          <a:noFill/>
        </p:spPr>
      </p:pic>
      <p:pic>
        <p:nvPicPr>
          <p:cNvPr id="3" name="Picture 4" descr="C:\Users\DNS\Desktop\Новая папка\Новая папка\Новая папка (2)\043564708fe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836712"/>
            <a:ext cx="2133691" cy="2057958"/>
          </a:xfrm>
          <a:prstGeom prst="rect">
            <a:avLst/>
          </a:prstGeom>
          <a:noFill/>
        </p:spPr>
      </p:pic>
      <p:pic>
        <p:nvPicPr>
          <p:cNvPr id="4" name="Picture 3" descr="C:\Users\DNS\Desktop\Новая папка\Новая папка\Новая папка (2)\d099f93a5bc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128562"/>
            <a:ext cx="2765284" cy="2729438"/>
          </a:xfrm>
          <a:prstGeom prst="rect">
            <a:avLst/>
          </a:prstGeom>
          <a:noFill/>
        </p:spPr>
      </p:pic>
      <p:pic>
        <p:nvPicPr>
          <p:cNvPr id="5" name="Picture 5" descr="C:\Users\DNS\Desktop\Новая папка\Новая папка\Новая папка (2)\3262233102d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708920"/>
            <a:ext cx="1996728" cy="3429000"/>
          </a:xfrm>
          <a:prstGeom prst="rect">
            <a:avLst/>
          </a:prstGeom>
          <a:noFill/>
        </p:spPr>
      </p:pic>
      <p:pic>
        <p:nvPicPr>
          <p:cNvPr id="6" name="Picture 2" descr="C:\Users\DNS\Desktop\Новая папка\Новая папка\Новая папка (2)\067c838b334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37067">
            <a:off x="6473533" y="4619793"/>
            <a:ext cx="2836087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Новая папка\Новая папка\Новая папка (2)\62f2b2ddd9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332657"/>
            <a:ext cx="1841376" cy="1656184"/>
          </a:xfrm>
          <a:prstGeom prst="rect">
            <a:avLst/>
          </a:prstGeom>
          <a:noFill/>
        </p:spPr>
      </p:pic>
      <p:pic>
        <p:nvPicPr>
          <p:cNvPr id="3075" name="Picture 3" descr="C:\Users\DNS\Desktop\Новая папка\Новая папка\Новая папка (2)\73e2bcc4c5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56992"/>
            <a:ext cx="1283271" cy="3095328"/>
          </a:xfrm>
          <a:prstGeom prst="rect">
            <a:avLst/>
          </a:prstGeom>
          <a:noFill/>
        </p:spPr>
      </p:pic>
      <p:pic>
        <p:nvPicPr>
          <p:cNvPr id="3076" name="Picture 4" descr="C:\Users\DNS\Desktop\Новая папка\Новая папка\Новая папка (2)\90a34635398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-33372"/>
            <a:ext cx="1558550" cy="2370230"/>
          </a:xfrm>
          <a:prstGeom prst="rect">
            <a:avLst/>
          </a:prstGeom>
          <a:noFill/>
        </p:spPr>
      </p:pic>
      <p:pic>
        <p:nvPicPr>
          <p:cNvPr id="3077" name="Picture 5" descr="C:\Users\DNS\Desktop\Новая папка\Новая папка\Новая папка (2)\27b1629c26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8792" y="620688"/>
            <a:ext cx="1505208" cy="1438011"/>
          </a:xfrm>
          <a:prstGeom prst="rect">
            <a:avLst/>
          </a:prstGeom>
          <a:noFill/>
        </p:spPr>
      </p:pic>
      <p:pic>
        <p:nvPicPr>
          <p:cNvPr id="3078" name="Picture 6" descr="C:\Users\DNS\Desktop\Новая папка\Новая папка\Новая папка (2)\faf308ba01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9906" y="1699073"/>
            <a:ext cx="2933697" cy="4950671"/>
          </a:xfrm>
          <a:prstGeom prst="rect">
            <a:avLst/>
          </a:prstGeom>
          <a:noFill/>
        </p:spPr>
      </p:pic>
      <p:pic>
        <p:nvPicPr>
          <p:cNvPr id="3079" name="Picture 7" descr="C:\Users\DNS\Desktop\Новая папка\Новая папка\Новая папка (2)\52e9440f1e3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1926603"/>
            <a:ext cx="3275856" cy="5139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NS\Desktop\Новая папка\Новая папка\Новая папка (2)\8d91cb022f5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861048"/>
            <a:ext cx="1892314" cy="2472060"/>
          </a:xfrm>
          <a:prstGeom prst="rect">
            <a:avLst/>
          </a:prstGeom>
          <a:noFill/>
        </p:spPr>
      </p:pic>
      <p:pic>
        <p:nvPicPr>
          <p:cNvPr id="4100" name="Picture 4" descr="C:\Users\DNS\Desktop\Anim h\OS18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0"/>
            <a:ext cx="2563466" cy="2563466"/>
          </a:xfrm>
          <a:prstGeom prst="rect">
            <a:avLst/>
          </a:prstGeom>
          <a:noFill/>
        </p:spPr>
      </p:pic>
      <p:pic>
        <p:nvPicPr>
          <p:cNvPr id="4101" name="Picture 5" descr="C:\Users\DNS\Desktop\Anim h\OS18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082802"/>
            <a:ext cx="3456384" cy="1775198"/>
          </a:xfrm>
          <a:prstGeom prst="rect">
            <a:avLst/>
          </a:prstGeom>
          <a:noFill/>
        </p:spPr>
      </p:pic>
      <p:pic>
        <p:nvPicPr>
          <p:cNvPr id="4102" name="Picture 6" descr="C:\Users\DNS\Desktop\Новая папка\Новая папка\Новая папка (2)\9441117f58a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419872" cy="4104013"/>
          </a:xfrm>
          <a:prstGeom prst="rect">
            <a:avLst/>
          </a:prstGeom>
          <a:noFill/>
        </p:spPr>
      </p:pic>
      <p:pic>
        <p:nvPicPr>
          <p:cNvPr id="2" name="Picture 6" descr="C:\Users\DNS\Desktop\Новая папка\Новая папка\Новая папка (2)\faf308ba01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005064"/>
            <a:ext cx="1490881" cy="2515891"/>
          </a:xfrm>
          <a:prstGeom prst="rect">
            <a:avLst/>
          </a:prstGeom>
          <a:noFill/>
        </p:spPr>
      </p:pic>
      <p:pic>
        <p:nvPicPr>
          <p:cNvPr id="4098" name="Picture 2" descr="C:\Users\DNS\Desktop\Новая папка\Новая папка\Новая папка (2)\petuh0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556792"/>
            <a:ext cx="1870927" cy="2493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NS\Desktop\Новая папка\Новая папка\Новая папка (2)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027" y="4530080"/>
            <a:ext cx="3500973" cy="2327920"/>
          </a:xfrm>
          <a:prstGeom prst="rect">
            <a:avLst/>
          </a:prstGeom>
          <a:noFill/>
        </p:spPr>
      </p:pic>
      <p:pic>
        <p:nvPicPr>
          <p:cNvPr id="5123" name="Picture 3" descr="C:\Users\DNS\Desktop\Anim h\OS18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620688"/>
            <a:ext cx="2599978" cy="2599978"/>
          </a:xfrm>
          <a:prstGeom prst="rect">
            <a:avLst/>
          </a:prstGeom>
          <a:noFill/>
        </p:spPr>
      </p:pic>
      <p:pic>
        <p:nvPicPr>
          <p:cNvPr id="5124" name="Picture 4" descr="C:\Users\DNS\Desktop\Новая папка\Новая папка\Новая папка (2)\58ef5addf1e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3491880" cy="3890027"/>
          </a:xfrm>
          <a:prstGeom prst="rect">
            <a:avLst/>
          </a:prstGeom>
          <a:noFill/>
        </p:spPr>
      </p:pic>
      <p:pic>
        <p:nvPicPr>
          <p:cNvPr id="5125" name="Picture 5" descr="C:\Users\DNS\Desktop\Новая папка\Новая папка\Новая папка (2)\985a5b208ac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8536" y="0"/>
            <a:ext cx="2898688" cy="2564904"/>
          </a:xfrm>
          <a:prstGeom prst="rect">
            <a:avLst/>
          </a:prstGeom>
          <a:noFill/>
        </p:spPr>
      </p:pic>
      <p:pic>
        <p:nvPicPr>
          <p:cNvPr id="5126" name="Picture 6" descr="C:\Users\DNS\Desktop\Новая папка\Новая папка\Новая папка (2)\ccf1568367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789040"/>
            <a:ext cx="3716117" cy="2835393"/>
          </a:xfrm>
          <a:prstGeom prst="rect">
            <a:avLst/>
          </a:prstGeom>
          <a:noFill/>
        </p:spPr>
      </p:pic>
      <p:pic>
        <p:nvPicPr>
          <p:cNvPr id="7" name="Picture 3" descr="C:\Users\DNS\Desktop\Новая папка\Новая папка\Новая папка (2)\73e2bcc4c5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364612">
            <a:off x="5993247" y="2635830"/>
            <a:ext cx="1011710" cy="2440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DNS\Desktop\Новая папка\Новая папка\Новая папка (2)\9441117f58a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3423028" cy="4107800"/>
          </a:xfrm>
          <a:prstGeom prst="rect">
            <a:avLst/>
          </a:prstGeom>
          <a:noFill/>
        </p:spPr>
      </p:pic>
      <p:pic>
        <p:nvPicPr>
          <p:cNvPr id="6147" name="Picture 3" descr="C:\Users\DNS\Desktop\Новая папка\Новая папка\Новая папка (2)\c099afa0e3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0"/>
            <a:ext cx="2397770" cy="2077905"/>
          </a:xfrm>
          <a:prstGeom prst="rect">
            <a:avLst/>
          </a:prstGeom>
          <a:noFill/>
        </p:spPr>
      </p:pic>
      <p:pic>
        <p:nvPicPr>
          <p:cNvPr id="6148" name="Picture 4" descr="C:\Users\DNS\Desktop\Новая папка\Новая папка\Новая папка (2)\32b26d78dd7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92594"/>
            <a:ext cx="4161656" cy="2765406"/>
          </a:xfrm>
          <a:prstGeom prst="rect">
            <a:avLst/>
          </a:prstGeom>
          <a:noFill/>
        </p:spPr>
      </p:pic>
      <p:pic>
        <p:nvPicPr>
          <p:cNvPr id="6149" name="Picture 5" descr="C:\Users\DNS\Desktop\Новая папка\Новая папка\Новая папка (2)\f225f56e7ec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620688"/>
            <a:ext cx="2208109" cy="3706794"/>
          </a:xfrm>
          <a:prstGeom prst="rect">
            <a:avLst/>
          </a:prstGeom>
          <a:noFill/>
        </p:spPr>
      </p:pic>
      <p:pic>
        <p:nvPicPr>
          <p:cNvPr id="6146" name="Picture 2" descr="C:\Users\DNS\Desktop\Новая папка\Новая папка\Новая папка (2)\62848a88ea5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415" y="3789040"/>
            <a:ext cx="4357585" cy="2690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NS\Desktop\Новая папка\Новая папка\Новая папка (2)\f39e2370b28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965" y="5013176"/>
            <a:ext cx="2279035" cy="1571444"/>
          </a:xfrm>
          <a:prstGeom prst="rect">
            <a:avLst/>
          </a:prstGeom>
          <a:noFill/>
        </p:spPr>
      </p:pic>
      <p:pic>
        <p:nvPicPr>
          <p:cNvPr id="7171" name="Picture 3" descr="C:\Users\DNS\Desktop\Новая папка\Новая папка\Новая папка (2)\071ff79c3c2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2656"/>
            <a:ext cx="1847465" cy="1848519"/>
          </a:xfrm>
          <a:prstGeom prst="rect">
            <a:avLst/>
          </a:prstGeom>
          <a:noFill/>
        </p:spPr>
      </p:pic>
      <p:pic>
        <p:nvPicPr>
          <p:cNvPr id="7172" name="Picture 4" descr="C:\Users\DNS\Desktop\Новая папка\Новая папка\Новая папка (2)\posud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2680841" cy="1268283"/>
          </a:xfrm>
          <a:prstGeom prst="rect">
            <a:avLst/>
          </a:prstGeom>
          <a:noFill/>
        </p:spPr>
      </p:pic>
      <p:pic>
        <p:nvPicPr>
          <p:cNvPr id="7173" name="Picture 5" descr="C:\Users\DNS\Desktop\Новая папка\Новая папка\Новая папка (2)\chajn7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76672"/>
            <a:ext cx="2464947" cy="2296261"/>
          </a:xfrm>
          <a:prstGeom prst="rect">
            <a:avLst/>
          </a:prstGeom>
          <a:noFill/>
        </p:spPr>
      </p:pic>
      <p:pic>
        <p:nvPicPr>
          <p:cNvPr id="7174" name="Picture 6" descr="C:\Users\DNS\Desktop\Новая папка\Новая папка\Новая папка (2)\134b8095fad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6340" y="3573016"/>
            <a:ext cx="810497" cy="2529086"/>
          </a:xfrm>
          <a:prstGeom prst="rect">
            <a:avLst/>
          </a:prstGeom>
          <a:noFill/>
        </p:spPr>
      </p:pic>
      <p:pic>
        <p:nvPicPr>
          <p:cNvPr id="7" name="Picture 5" descr="C:\Users\DNS\Desktop\Новая папка\Новая папка\Новая папка (2)\985a5b208ac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2492896"/>
            <a:ext cx="4261019" cy="3770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DNS\Desktop\Новая папка\Новая папка\Новая папка (2)\posud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636912"/>
            <a:ext cx="2176785" cy="1029818"/>
          </a:xfrm>
          <a:prstGeom prst="rect">
            <a:avLst/>
          </a:prstGeom>
          <a:noFill/>
        </p:spPr>
      </p:pic>
      <p:pic>
        <p:nvPicPr>
          <p:cNvPr id="8194" name="Picture 2" descr="C:\Users\DNS\Desktop\Новая папка\Новая папка\Новая папка (2)\5423b3ea189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48680"/>
            <a:ext cx="2876178" cy="2663751"/>
          </a:xfrm>
          <a:prstGeom prst="rect">
            <a:avLst/>
          </a:prstGeom>
          <a:noFill/>
        </p:spPr>
      </p:pic>
      <p:pic>
        <p:nvPicPr>
          <p:cNvPr id="8195" name="Picture 3" descr="C:\Users\DNS\Desktop\Новая папка\Новая папка\Новая папка (2)\7cbad70c75b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6" y="0"/>
            <a:ext cx="3638999" cy="3075327"/>
          </a:xfrm>
          <a:prstGeom prst="rect">
            <a:avLst/>
          </a:prstGeom>
          <a:noFill/>
        </p:spPr>
      </p:pic>
      <p:pic>
        <p:nvPicPr>
          <p:cNvPr id="8196" name="Picture 4" descr="C:\Users\DNS\Desktop\Новая папка\Новая папка\Новая папка (2)\02bd4b404f3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4966"/>
            <a:ext cx="6028928" cy="2513034"/>
          </a:xfrm>
          <a:prstGeom prst="rect">
            <a:avLst/>
          </a:prstGeom>
          <a:noFill/>
        </p:spPr>
      </p:pic>
      <p:pic>
        <p:nvPicPr>
          <p:cNvPr id="6" name="Picture 5" descr="C:\Users\DNS\Desktop\Новая папка\Новая папка\Новая папка (2)\f225f56e7ec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933056"/>
            <a:ext cx="1488029" cy="249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</TotalTime>
  <Words>38</Words>
  <Application>Microsoft Office PowerPoint</Application>
  <PresentationFormat>Экран (4:3)</PresentationFormat>
  <Paragraphs>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Что лишнее?</vt:lpstr>
      <vt:lpstr>Использование компьютера в работе с детьми раннего возраста предоставляет новые возможности разнообразить коррекционно – развивающие занятия в доме ребенка, одно из направлений – это презентации, созданные при помощи PowerPoint. Цели презентаций, как и любого дидактического материала, могут быть различными, одна и та же презентация может использоваться на разных занятиях с различной целью. Самостоятельно выполненные презентации использую часто, исходя из собственного опыта. Считаю, что презентации для детей раннего возраста с особыми потребностями, должны отвечать ряду критериев: красочность слайда; отсутствие текста на слайде; реалистичность изображения; слайд переключается по щелчку (т. к. скорость восприятия изображения у маленьких детей может быть разной); звук, аналогично картинке, включается по щелчку мышки; вопросы по ходу презентации задает сам взрослый («живой» и знакомый голос лучше воспринимается маленькими детьми, есть возможность повторить вопрос); презентация должна быть только частью занятия. Считаю, что презентации можно использовать как элемент развивающего занятия, начиная с 18 месяцев жизни ребенка. Данная презентация является частью занятия на тему «Что лишнее?». Цель презентации:  закреплять умение детей классифицировать предметы, животных по существенным признакам; формировать обобщающие понятия.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DNS</dc:creator>
  <cp:lastModifiedBy>микаэлла</cp:lastModifiedBy>
  <cp:revision>16</cp:revision>
  <dcterms:created xsi:type="dcterms:W3CDTF">2012-05-04T11:50:03Z</dcterms:created>
  <dcterms:modified xsi:type="dcterms:W3CDTF">2017-08-27T09:29:18Z</dcterms:modified>
</cp:coreProperties>
</file>