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2E0E-F214-4DBB-9480-E9C1FEDC6553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0370F-60E0-417E-831B-97B306EB8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2E0E-F214-4DBB-9480-E9C1FEDC6553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0370F-60E0-417E-831B-97B306EB8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2E0E-F214-4DBB-9480-E9C1FEDC6553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0370F-60E0-417E-831B-97B306EB8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2E0E-F214-4DBB-9480-E9C1FEDC6553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0370F-60E0-417E-831B-97B306EB8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2E0E-F214-4DBB-9480-E9C1FEDC6553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0370F-60E0-417E-831B-97B306EB8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2E0E-F214-4DBB-9480-E9C1FEDC6553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0370F-60E0-417E-831B-97B306EB8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2E0E-F214-4DBB-9480-E9C1FEDC6553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0370F-60E0-417E-831B-97B306EB8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2E0E-F214-4DBB-9480-E9C1FEDC6553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0370F-60E0-417E-831B-97B306EB8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2E0E-F214-4DBB-9480-E9C1FEDC6553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0370F-60E0-417E-831B-97B306EB8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2E0E-F214-4DBB-9480-E9C1FEDC6553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0370F-60E0-417E-831B-97B306EB8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2E0E-F214-4DBB-9480-E9C1FEDC6553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0370F-60E0-417E-831B-97B306EB8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A2E0E-F214-4DBB-9480-E9C1FEDC6553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0370F-60E0-417E-831B-97B306EB8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еатр обложка на самооб-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051" y="0"/>
            <a:ext cx="671789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714379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«Центр развития ребёнка» с. Новосысоевка.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6400800" cy="3071834"/>
          </a:xfrm>
        </p:spPr>
        <p:txBody>
          <a:bodyPr>
            <a:normAutofit fontScale="47500" lnSpcReduction="20000"/>
          </a:bodyPr>
          <a:lstStyle/>
          <a:p>
            <a:r>
              <a:rPr lang="ru-RU" sz="87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творческих способностей и речи старших дошкольников через театрализованную деятельность».</a:t>
            </a:r>
          </a:p>
          <a:p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воспитатель Левченко Любовь Михайловна.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 для театр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Режиссёрская настольная  игра по сказке «Теремок»</a:t>
            </a:r>
            <a: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 помощи  бумажных  персонажей, с использованием средств выразительности.</a:t>
            </a:r>
            <a:b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en-US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Обогащать словарь детей.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DC15212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2005806"/>
            <a:ext cx="4495800" cy="3371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SDC15214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648200" y="2005806"/>
            <a:ext cx="4495800" cy="3371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фон для театр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Настольная театрализованная игра по сказке «Кот в сапогах» </a:t>
            </a:r>
            <a: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помощью персонажей из бумаги сделанных  своими руками, с использованием средств выразительности.</a:t>
            </a:r>
            <a:b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en-US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активизировать словарный запас, воспитывать культуру речи.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DC15279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2005806"/>
            <a:ext cx="4495800" cy="3371850"/>
          </a:xfrm>
        </p:spPr>
      </p:pic>
      <p:pic>
        <p:nvPicPr>
          <p:cNvPr id="8" name="Содержимое 7" descr="SDC15301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648200" y="2005806"/>
            <a:ext cx="4495800" cy="3371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 для театр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Настольная театрализованная игра по сказке «Мороз Иванович» .</a:t>
            </a:r>
            <a:b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использованием персонажей из бумаги, с применением средств выразительности.</a:t>
            </a:r>
            <a:b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en-US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совершенствовать диалогическую речь, её грамотный строй.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DC15344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-7421" y="2000240"/>
            <a:ext cx="4503222" cy="3377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SDC15347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648200" y="2005806"/>
            <a:ext cx="4495800" cy="3371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 для театр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Настольный пальчиковый театр по сказке «Колобок».</a:t>
            </a:r>
            <a:b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использованием бумажных персонажей для пальчиков, с применением средств выразительности.</a:t>
            </a:r>
            <a:b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en-US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побуждать детей отзываться на игры – действия со звуками, подражать  движениями под звучащее слово.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SDC15458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-7421" y="2000240"/>
            <a:ext cx="4503221" cy="3377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Содержимое 6" descr="SDC15462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648200" y="2005806"/>
            <a:ext cx="4495800" cy="3371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 для театр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Познавательная, театрализованная игра на пальчиках «В деревне»</a:t>
            </a:r>
            <a: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С использованием бумажных персонажей сделанных своими руками, с применением средств выразительности.</a:t>
            </a:r>
            <a:b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en-US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раскрывать творческие способности и речь средствами театрализованной деятельности.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DC15399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-7421" y="2000240"/>
            <a:ext cx="4503221" cy="3377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SDC15398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648200" y="2005806"/>
            <a:ext cx="4495800" cy="3371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фон для театр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Театрализованная игра по сказке « Красная шапочка».</a:t>
            </a:r>
            <a:b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применением масок из бумаги, также с использованием средств выразительности.</a:t>
            </a:r>
            <a:b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en-US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способствовать проявлению самостоятельности, активности в игре с персонажами, воспитывать культуру поведения.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DC15553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2005806"/>
            <a:ext cx="4495800" cy="3371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SDC15543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648200" y="2005806"/>
            <a:ext cx="4495800" cy="3371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 для театр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Театрализованная игра  за ширмой по сказке «Заюшкина избушка».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использованием тряпичных кукол и резиновых игрушек, с применением средств выразительности( мимика, жесты, модуляция голоса).</a:t>
            </a:r>
            <a:b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en-US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развивать творческие способности( умение импровизировать, брать роль на себя)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DC15745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-7421" y="2000240"/>
            <a:ext cx="4503221" cy="3377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SDC15753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648199" y="2000240"/>
            <a:ext cx="4503221" cy="3377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 для театр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Театрализованная игра на фланелеграфе по сказке «Гуси лебеди». </a:t>
            </a:r>
            <a: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использованием бумажных декораций, также с применением средств выразительности.</a:t>
            </a:r>
            <a:b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en-US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помогать усваивать богатство родного языка его выразительные средства(динамику, темп, интонацию).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DC15790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-7421" y="2000240"/>
            <a:ext cx="4579421" cy="3434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SDC15783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572000" y="2005806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 для театр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Театрализованная игра на фланелеграфе по сказке «Гуси лебеди». </a:t>
            </a:r>
            <a: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использованием бумажных декораций на фланелеграфе с применением средств выразительности</a:t>
            </a:r>
            <a:r>
              <a:rPr lang="ru-RU" sz="1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DC15788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-7421" y="2000240"/>
            <a:ext cx="4667282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SDC15787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484139" y="2005806"/>
            <a:ext cx="4659861" cy="3494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 для театра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Основные требования к организации театрализованных игр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содержательность и разнообразие тематики,</a:t>
            </a:r>
            <a:b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постоянное ежедневное включение театрализованных игр во все формы педагогического процесса, что делает их такими же необходимыми для детей, как и сюжетно – ролевые игры,</a:t>
            </a:r>
            <a:b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максимальная активность детей  на этапах подготовки, и проведения игр,--- сотрудничество детей друг с другом и с взрослыми на всех этапах организации театрализованной игры,</a:t>
            </a:r>
            <a:b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 последовательность и усложнение содержания тем и сюжетов, избранных  для игр, соответствует возрасту и умению детей,</a:t>
            </a:r>
            <a:b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творческое развитие темы начинается с подготовки  сценария игры по сюжету литературных произведений. Далее предполагается импровизация детей на заданную тему. Участники театрализованных игр должны освоить элементы перевоплощения, чтобы характер персонажа, его привычки легко узнавались всеми. Вместе с тем необходимо предоставить детям больше свободы в действиях, фантазии при изображении темы, сюжета игры.</a:t>
            </a:r>
            <a:b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через театрализованную игру педагог знакомит детей с театральными жанрами (драматический театр, театр кукол и зверей, пантомимой).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 для театра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2243"/>
            <a:ext cx="9144000" cy="73224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Autofit/>
          </a:bodyPr>
          <a:lstStyle/>
          <a:p>
            <a:pPr algn="l"/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Театр – один из самых демократичных доступных для детей видов искусства. Он позволяет решать многие актуальные проблемы  педагогики и психологии, связанные  с художественным и нравственным воспитанием, развитием коммуникативных качеств личности. Развитием памяти, воображения, фантазии, инициативности и </a:t>
            </a:r>
            <a: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раскрепощённости. </a:t>
            </a:r>
            <a:endParaRPr lang="ru-RU" sz="3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 для театра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Список используемой литературы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Артамонова Л.В. Театрализованные игры дошкольников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Кн. для  воспитателя дет. сада / Л.В. Артамонова - .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Просвещение, 2007г. – 132с.</a:t>
            </a:r>
            <a:b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Сорокина Н.Ф. Играем в кукольный  театр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Пособие для воспитателей, педагогов дошкольного образования и музыкальных руководителей, детских садов. – М.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АРКТИ. 2001.- 160с.</a:t>
            </a:r>
            <a:b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Маханева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М.Д.  Театрализованные занятия в детском саду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Пособия для работников детских садов. –М.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Сфера,2001.- 128с.</a:t>
            </a:r>
            <a:b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Петрова Т.И., Сергеева Е. Л., Петрова Е. С. Театрализованные игры в детском саду. – М.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«Школьная сфера», 2000г. – 128с.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 для театра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535785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Презентацию разработала  воспитатель МБДОУ –</a:t>
            </a:r>
            <a:r>
              <a:rPr lang="en-US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ЦРР. С. Новосысоевка.  Левченко Любовь Михайловна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 для театр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4857784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Обеспечить развитие творческих способностей и речи детей средствами театрального искусства, углублять знания  о формировании  творческих навыков средствами театрального искусства.</a:t>
            </a:r>
            <a:endParaRPr lang="ru-RU" sz="3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 для театр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5000660"/>
          </a:xfrm>
        </p:spPr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en-US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Оздоровительные</a:t>
            </a:r>
            <a:b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Образовательные</a:t>
            </a:r>
            <a:b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Воспитательные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 для театр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Оздоровительные задачи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охрана и укрепление здоровья детей дошкольного возраста, развитие двигательной активности, повышение активности и работоспособности.</a:t>
            </a:r>
            <a:endParaRPr lang="ru-RU" sz="3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 для театр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Образовательные задачи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обогащать словарный запас детей, активизировать его, овладение навыками общения с помощью речи, её грамотный строй, совершенствовать диалогическую речь.</a:t>
            </a:r>
            <a:endParaRPr lang="ru-RU" sz="3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 для театр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Воспитательные задачи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воспитывать культуру поведения,  устойчивый интерес  к театральной деятельности, проявление самостоятельности, активности в игре с персонажами, игрушками, творческой направленности  </a:t>
            </a:r>
            <a: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личности.</a:t>
            </a:r>
            <a:endParaRPr lang="ru-RU" sz="3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 для театр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Театр в детском саду.</a:t>
            </a:r>
            <a:b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Это хорошая возможность раскрытия творческого потенциала ребёнка, воспитания творческой направленности личности. Дети учатся замечать в окружающем мире интересные идеи, воплощать их, и создавать свой художественный образ персонажа, у них развивается творческое воображение, ассоциативное мышление, речь, умение видеть необычные моменты в обычном. Театрализованная деятельность помогает ребёнку преодолеть робость , неуверенность в себе, застенчивость. Таким  образом , театр помогает ребёнку развиваться всесторонне.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 для театр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Игра-драматизация по сказке «Три поросёнка».</a:t>
            </a:r>
            <a:b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 помощи бумажных персонажей, с использованием средств выразительности.</a:t>
            </a:r>
            <a:b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en-US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развивать устойчивый интерес  к театрально-игровой деятельности.</a:t>
            </a:r>
            <a:endParaRPr lang="ru-RU" sz="2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DC15145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75097" y="2071678"/>
            <a:ext cx="4489712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Содержимое 6" descr="SDC15153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648200" y="2005805"/>
            <a:ext cx="4495800" cy="3371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277</Words>
  <Application>Microsoft Office PowerPoint</Application>
  <PresentationFormat>Экран (4:3)</PresentationFormat>
  <Paragraphs>24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Муниципальное бюджетное образовательное учреждение «Центр развития ребёнка» с. Новосысоевка.</vt:lpstr>
      <vt:lpstr>Театр – один из самых демократичных доступных для детей видов искусства. Он позволяет решать многие актуальные проблемы  педагогики и психологии, связанные  с художественным и нравственным воспитанием, развитием коммуникативных качеств личности. Развитием памяти, воображения, фантазии, инициативности и раскрепощённости. </vt:lpstr>
      <vt:lpstr>Цель: Обеспечить развитие творческих способностей и речи детей средствами театрального искусства, углублять знания  о формировании  творческих навыков средствами театрального искусства.</vt:lpstr>
      <vt:lpstr>Задачи:  - Оздоровительные - Образовательные - Воспитательные </vt:lpstr>
      <vt:lpstr>Оздоровительные задачи: - охрана и укрепление здоровья детей дошкольного возраста, развитие двигательной активности, повышение активности и работоспособности.</vt:lpstr>
      <vt:lpstr>Образовательные задачи: - обогащать словарный запас детей, активизировать его, овладение навыками общения с помощью речи, её грамотный строй, совершенствовать диалогическую речь.</vt:lpstr>
      <vt:lpstr>Воспитательные задачи: - воспитывать культуру поведения,  устойчивый интерес  к театральной деятельности, проявление самостоятельности, активности в игре с персонажами, игрушками, творческой направленности  личности.</vt:lpstr>
      <vt:lpstr>Театр в детском саду. Это хорошая возможность раскрытия творческого потенциала ребёнка, воспитания творческой направленности личности. Дети учатся замечать в окружающем мире интересные идеи, воплощать их, и создавать свой художественный образ персонажа, у них развивается творческое воображение, ассоциативное мышление, речь, умение видеть необычные моменты в обычном. Театрализованная деятельность помогает ребёнку преодолеть робость , неуверенность в себе, застенчивость. Таким  образом , театр помогает ребёнку развиваться всесторонне. </vt:lpstr>
      <vt:lpstr>Игра-драматизация по сказке «Три поросёнка». При помощи бумажных персонажей, с использованием средств выразительности. Задачи: развивать устойчивый интерес  к театрально-игровой деятельности.</vt:lpstr>
      <vt:lpstr>Режиссёрская настольная  игра по сказке «Теремок» При помощи  бумажных  персонажей, с использованием средств выразительности. Задачи: Обогащать словарь детей. </vt:lpstr>
      <vt:lpstr>Настольная театрализованная игра по сказке «Кот в сапогах»  С помощью персонажей из бумаги сделанных  своими руками, с использованием средств выразительности. Задачи: активизировать словарный запас, воспитывать культуру речи.</vt:lpstr>
      <vt:lpstr>Настольная театрализованная игра по сказке «Мороз Иванович» . С использованием персонажей из бумаги, с применением средств выразительности. Задачи: совершенствовать диалогическую речь, её грамотный строй.</vt:lpstr>
      <vt:lpstr>Настольный пальчиковый театр по сказке «Колобок». С использованием бумажных персонажей для пальчиков, с применением средств выразительности. Задачи: побуждать детей отзываться на игры – действия со звуками, подражать  движениями под звучащее слово.</vt:lpstr>
      <vt:lpstr>Познавательная, театрализованная игра на пальчиках «В деревне». С использованием бумажных персонажей сделанных своими руками, с применением средств выразительности. Задачи: раскрывать творческие способности и речь средствами театрализованной деятельности.</vt:lpstr>
      <vt:lpstr>Театрализованная игра по сказке « Красная шапочка». С применением масок из бумаги, также с использованием средств выразительности. Задачи: способствовать проявлению самостоятельности, активности в игре с персонажами, воспитывать культуру поведения.</vt:lpstr>
      <vt:lpstr>Театрализованная игра  за ширмой по сказке «Заюшкина избушка». С использованием тряпичных кукол и резиновых игрушек, с применением средств выразительности( мимика, жесты, модуляция голоса). Задачи: развивать творческие способности( умение импровизировать, брать роль на себя) </vt:lpstr>
      <vt:lpstr>Театрализованная игра на фланелеграфе по сказке «Гуси лебеди». С использованием бумажных декораций, также с применением средств выразительности. Задачи: помогать усваивать богатство родного языка его выразительные средства(динамику, темп, интонацию).</vt:lpstr>
      <vt:lpstr>Театрализованная игра на фланелеграфе по сказке «Гуси лебеди». С использованием бумажных декораций на фланелеграфе с применением средств выразительности.     </vt:lpstr>
      <vt:lpstr>Основные требования к организации театрализованных игр: - содержательность и разнообразие тематики, - постоянное ежедневное включение театрализованных игр во все формы педагогического процесса, что делает их такими же необходимыми для детей, как и сюжетно – ролевые игры, - максимальная активность детей  на этапах подготовки, и проведения игр,--- сотрудничество детей друг с другом и с взрослыми на всех этапах организации театрализованной игры, -  последовательность и усложнение содержания тем и сюжетов, избранных  для игр, соответствует возрасту и умению детей, - творческое развитие темы начинается с подготовки  сценария игры по сюжету литературных произведений. Далее предполагается импровизация детей на заданную тему. Участники театрализованных игр должны освоить элементы перевоплощения, чтобы характер персонажа, его привычки легко узнавались всеми. Вместе с тем необходимо предоставить детям больше свободы в действиях, фантазии при изображении темы, сюжета игры. - через театрализованную игру педагог знакомит детей с театральными жанрами (драматический театр, театр кукол и зверей, пантомимой).     </vt:lpstr>
      <vt:lpstr>Список используемой литературы: Артамонова Л.В. Театрализованные игры дошкольников:Кн. для  воспитателя дет. сада / Л.В. Артамонова - .:Просвещение, 2007г. – 132с. Сорокина Н.Ф. Играем в кукольный  театр: Пособие для воспитателей, педагогов дошкольного образования и музыкальных руководителей, детских садов. – М.: АРКТИ. 2001.- 160с. Маханева М.Д.  Театрализованные занятия в детском саду: Пособия для работников детских садов. –М.:Сфера,2001.- 128с. Петрова Т.И., Сергеева Е. Л., Петрова Е. С. Театрализованные игры в детском саду. – М.: «Школьная сфера», 2000г. – 128с. </vt:lpstr>
      <vt:lpstr>Спасибо за внимание! Презентацию разработала  воспитатель МБДОУ – ЦРР. С. Новосысоевка.  Левченко Любовь Михайловна.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24</cp:revision>
  <dcterms:created xsi:type="dcterms:W3CDTF">2017-05-07T04:03:40Z</dcterms:created>
  <dcterms:modified xsi:type="dcterms:W3CDTF">2017-08-30T11:13:26Z</dcterms:modified>
</cp:coreProperties>
</file>