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3" r:id="rId6"/>
    <p:sldId id="264" r:id="rId7"/>
    <p:sldId id="269" r:id="rId8"/>
    <p:sldId id="265" r:id="rId9"/>
    <p:sldId id="266" r:id="rId10"/>
    <p:sldId id="267" r:id="rId11"/>
    <p:sldId id="270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4F92-D006-40EC-B17B-A9D9B9CE2ECB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021D-BD08-43D9-917C-07668536C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4F92-D006-40EC-B17B-A9D9B9CE2ECB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021D-BD08-43D9-917C-07668536C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4F92-D006-40EC-B17B-A9D9B9CE2ECB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021D-BD08-43D9-917C-07668536C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4F92-D006-40EC-B17B-A9D9B9CE2ECB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021D-BD08-43D9-917C-07668536C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4F92-D006-40EC-B17B-A9D9B9CE2ECB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021D-BD08-43D9-917C-07668536C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4F92-D006-40EC-B17B-A9D9B9CE2ECB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021D-BD08-43D9-917C-07668536C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4F92-D006-40EC-B17B-A9D9B9CE2ECB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021D-BD08-43D9-917C-07668536C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4F92-D006-40EC-B17B-A9D9B9CE2ECB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021D-BD08-43D9-917C-07668536C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4F92-D006-40EC-B17B-A9D9B9CE2ECB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021D-BD08-43D9-917C-07668536C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4F92-D006-40EC-B17B-A9D9B9CE2ECB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021D-BD08-43D9-917C-07668536C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4F92-D006-40EC-B17B-A9D9B9CE2ECB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021D-BD08-43D9-917C-07668536C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E4F92-D006-40EC-B17B-A9D9B9CE2ECB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2021D-BD08-43D9-917C-07668536C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00174"/>
            <a:ext cx="6643702" cy="14700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Проект по адаптации в 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 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    младшей группе «Берёзка»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</a:b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«Мы идём в детский сад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» подготовили и провели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воспитатели: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 Хайновская 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Т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атьяна Валерьевна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Вяткина Анастасия Андреевна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Asucha\Desktop\Новая папка\IMG_34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893338" y="607200"/>
            <a:ext cx="3571901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Asucha\Desktop\Новая папка\IMG_34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120667">
            <a:off x="-273957" y="845404"/>
            <a:ext cx="4476805" cy="3357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C:\Users\Asucha\Desktop\Новая папка\IMG_35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716329">
            <a:off x="5612073" y="3246183"/>
            <a:ext cx="3680496" cy="2760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C:\Users\Asucha\Desktop\Новая папка\IMG_35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47866" y="4286256"/>
            <a:ext cx="3167076" cy="237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972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:\DCIM\144___09\IMG_3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71546"/>
            <a:ext cx="6382083" cy="514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00438"/>
            <a:ext cx="871540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4.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Заключительный этап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Ожидаемые результаты проекта: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> - </a:t>
            </a:r>
            <a:r>
              <a:rPr lang="ru-RU" sz="3100" dirty="0" smtClean="0"/>
              <a:t>безболезненная адаптация ребенка к ДОУ;</a:t>
            </a:r>
            <a:br>
              <a:rPr lang="ru-RU" sz="3100" dirty="0" smtClean="0"/>
            </a:br>
            <a:r>
              <a:rPr lang="ru-RU" sz="3100" dirty="0" smtClean="0"/>
              <a:t> позитивное развитие отношений в детском коллективе;</a:t>
            </a:r>
            <a:br>
              <a:rPr lang="ru-RU" sz="3100" dirty="0" smtClean="0"/>
            </a:br>
            <a:r>
              <a:rPr lang="ru-RU" sz="3100" dirty="0" smtClean="0"/>
              <a:t>-  повышение компетентности педагогов и родителей по вопросам адаптации, воспитания и развития детей;</a:t>
            </a:r>
            <a:br>
              <a:rPr lang="ru-RU" sz="3100" dirty="0" smtClean="0"/>
            </a:br>
            <a:r>
              <a:rPr lang="ru-RU" sz="3100" dirty="0" smtClean="0"/>
              <a:t>-  снижение уровня заболеваемости у детей в адаптационный период;</a:t>
            </a:r>
            <a:br>
              <a:rPr lang="ru-RU" sz="3100" dirty="0" smtClean="0"/>
            </a:br>
            <a:r>
              <a:rPr lang="ru-RU" sz="3100" dirty="0" smtClean="0"/>
              <a:t>- вовлечение родителей в жизнедеятельность ДОУ;</a:t>
            </a:r>
            <a:br>
              <a:rPr lang="ru-RU" sz="3100" dirty="0" smtClean="0"/>
            </a:br>
            <a:r>
              <a:rPr lang="ru-RU" sz="3100" dirty="0" smtClean="0"/>
              <a:t>активное участие родителей в творческой деятельности детей и родителей.</a:t>
            </a:r>
            <a:br>
              <a:rPr lang="ru-RU" sz="3100" dirty="0" smtClean="0"/>
            </a:br>
            <a:r>
              <a:rPr lang="ru-RU" sz="3100" dirty="0" smtClean="0"/>
              <a:t>- формирование у воспитанников положительного отношения к ДОУ.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928934"/>
            <a:ext cx="8786842" cy="868346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Возраст:</a:t>
            </a:r>
            <a:r>
              <a:rPr lang="ru-RU" sz="3200" dirty="0" smtClean="0"/>
              <a:t> 3-4 года</a:t>
            </a:r>
            <a:br>
              <a:rPr lang="ru-RU" sz="3200" dirty="0" smtClean="0"/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Приоритетная образовательная область:</a:t>
            </a:r>
            <a:r>
              <a:rPr lang="ru-RU" sz="3200" dirty="0" smtClean="0"/>
              <a:t> социально-коммуникативное развитие</a:t>
            </a:r>
            <a:br>
              <a:rPr lang="ru-RU" sz="3200" dirty="0" smtClean="0"/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Тип:</a:t>
            </a:r>
            <a:r>
              <a:rPr lang="ru-RU" sz="3200" dirty="0" smtClean="0"/>
              <a:t> детско-взрослый</a:t>
            </a:r>
            <a:br>
              <a:rPr lang="ru-RU" sz="3200" dirty="0" smtClean="0"/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Вид: </a:t>
            </a:r>
            <a:r>
              <a:rPr lang="ru-RU" sz="3200" dirty="0" smtClean="0"/>
              <a:t>информационно - игровой</a:t>
            </a:r>
            <a:br>
              <a:rPr lang="ru-RU" sz="3200" dirty="0" smtClean="0"/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Длительность проекта: </a:t>
            </a:r>
            <a:r>
              <a:rPr lang="ru-RU" sz="3200" dirty="0" smtClean="0"/>
              <a:t>краткосрочный</a:t>
            </a:r>
            <a:br>
              <a:rPr lang="ru-RU" sz="3200" dirty="0" smtClean="0"/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Целевая аудитория: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/>
              <a:t>воспитатели, дети средней группы, родители.</a:t>
            </a:r>
            <a:br>
              <a:rPr lang="ru-RU" sz="3200" dirty="0" smtClean="0"/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Ресурсы: </a:t>
            </a:r>
            <a:r>
              <a:rPr lang="ru-RU" sz="3200" dirty="0" smtClean="0"/>
              <a:t>методические пособия по адаптации детей, информационные папки-передвижки для родителей, художественная литература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86058"/>
            <a:ext cx="8643966" cy="1143000"/>
          </a:xfrm>
        </p:spPr>
        <p:txBody>
          <a:bodyPr>
            <a:noAutofit/>
          </a:bodyPr>
          <a:lstStyle/>
          <a:p>
            <a:pPr algn="l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проекта: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800" dirty="0" smtClean="0"/>
              <a:t>создание благоприятных условий социальной адаптации ребенка и их родителей в условиях детского сада.</a:t>
            </a:r>
            <a:br>
              <a:rPr lang="ru-RU" sz="2800" dirty="0" smtClean="0"/>
            </a:b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1. Помочь в преодолении стрессовых состояний у детей  в период адаптации к детскому саду.</a:t>
            </a:r>
            <a:br>
              <a:rPr lang="ru-RU" sz="2800" dirty="0" smtClean="0"/>
            </a:br>
            <a:r>
              <a:rPr lang="ru-RU" sz="2800" dirty="0" smtClean="0"/>
              <a:t>2. Обеспечить развитие навыков взаимодействия детей друг с другом с учетом возрастных и индивидуальных особенностей каждого ребёнка.</a:t>
            </a:r>
            <a:br>
              <a:rPr lang="ru-RU" sz="2800" dirty="0" smtClean="0"/>
            </a:br>
            <a:r>
              <a:rPr lang="ru-RU" sz="2800" dirty="0" smtClean="0"/>
              <a:t>3. Обеспечить развитие игровых навыков, произвольного поведения.</a:t>
            </a:r>
            <a:br>
              <a:rPr lang="ru-RU" sz="2800" dirty="0" smtClean="0"/>
            </a:br>
            <a:r>
              <a:rPr lang="ru-RU" sz="2800" dirty="0" smtClean="0"/>
              <a:t>4. Способствовать формированию активной позиции родителей по отношению к процессу адаптации детей ; повышать коммуникабельность между родителями.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9721" cy="673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7500958" cy="300039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i="1" u="sng" dirty="0" smtClean="0">
                <a:solidFill>
                  <a:schemeClr val="accent3">
                    <a:lumMod val="10000"/>
                  </a:schemeClr>
                </a:solidFill>
                <a:cs typeface="Times New Roman" pitchFamily="18" charset="0"/>
              </a:rPr>
              <a:t>Этапы реализации проекта</a:t>
            </a:r>
            <a:br>
              <a:rPr lang="ru-RU" sz="3600" i="1" u="sng" dirty="0" smtClean="0">
                <a:solidFill>
                  <a:schemeClr val="accent3">
                    <a:lumMod val="10000"/>
                  </a:schemeClr>
                </a:solidFill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3">
                    <a:lumMod val="10000"/>
                  </a:schemeClr>
                </a:solidFill>
                <a:cs typeface="Times New Roman" pitchFamily="18" charset="0"/>
              </a:rPr>
              <a:t>1.    </a:t>
            </a:r>
            <a:r>
              <a:rPr lang="ru-RU" sz="3600" b="1" dirty="0" smtClean="0">
                <a:solidFill>
                  <a:schemeClr val="accent3">
                    <a:lumMod val="10000"/>
                  </a:schemeClr>
                </a:solidFill>
                <a:cs typeface="Times New Roman" pitchFamily="18" charset="0"/>
              </a:rPr>
              <a:t>Мотивационный</a:t>
            </a:r>
            <a:br>
              <a:rPr lang="ru-RU" sz="3600" b="1" dirty="0" smtClean="0">
                <a:solidFill>
                  <a:schemeClr val="accent3">
                    <a:lumMod val="10000"/>
                  </a:schemeClr>
                </a:solidFill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3">
                    <a:lumMod val="10000"/>
                  </a:schemeClr>
                </a:solidFill>
                <a:cs typeface="Times New Roman" pitchFamily="18" charset="0"/>
              </a:rPr>
              <a:t>     В  процессе поступления детей в детский сад, в новую для них  социальную среду развития. Все изменения для ребенка служат стрессовой ситуацией. Было выявлено необходимость помочь детям легче пройти период адаптации.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714489"/>
          <a:ext cx="8143932" cy="271464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4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3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7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Что мы знаем?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Что мы хотим узнать?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Как об этом узнать?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8826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Что такое детский сад.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 Зачем нужен детский сад.</a:t>
                      </a:r>
                    </a:p>
                    <a:p>
                      <a:pPr marL="342900" indent="-342900">
                        <a:buNone/>
                      </a:pPr>
                      <a:endParaRPr lang="ru-RU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Как оформлен детский сад?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Кто наши воспитатели?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Кто работает в детском саду?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 Что интересного в детском саду?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 Экскурсии</a:t>
                      </a:r>
                      <a:r>
                        <a:rPr lang="ru-RU" baseline="0" dirty="0" smtClean="0"/>
                        <a:t> по детскому саду.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baseline="0" dirty="0" smtClean="0"/>
                        <a:t>Беседы, рассказы.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 Коллективные игры.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>2.  </a:t>
            </a:r>
            <a:r>
              <a:rPr lang="ru-RU" sz="3600" b="1" dirty="0" smtClean="0"/>
              <a:t>Подготовительный  этап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en-US" sz="3600" dirty="0" smtClean="0"/>
              <a:t>                      </a:t>
            </a:r>
            <a:br>
              <a:rPr lang="en-US" sz="3600" dirty="0" smtClean="0"/>
            </a:br>
            <a:r>
              <a:rPr lang="en-US" sz="3600" dirty="0" smtClean="0"/>
              <a:t>                      </a:t>
            </a:r>
            <a:r>
              <a:rPr lang="ru-RU" sz="3600" dirty="0" smtClean="0"/>
              <a:t> Метод трех вопросов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Основной этап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C:\Users\Asucha\Desktop\Новая папка\IMG_35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857232"/>
            <a:ext cx="4095965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Asucha\Desktop\Новая папка\IMG_35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40191">
            <a:off x="3065519" y="3272196"/>
            <a:ext cx="3831944" cy="2873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Users\Asucha\Desktop\Новая папка\IMG_35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036523">
            <a:off x="5376975" y="723057"/>
            <a:ext cx="3585986" cy="2689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972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sucha\Desktop\Новая папка\IMG_35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62489">
            <a:off x="-271025" y="1286098"/>
            <a:ext cx="5239037" cy="392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5" descr="C:\Users\Asucha\Desktop\Новая папка\IMG_35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2214554"/>
            <a:ext cx="4670427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Asucha\Desktop\Новая папка\IMG_34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357430"/>
            <a:ext cx="4858004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Asucha\Desktop\Новая папка\IMG_3455.JPG"/>
          <p:cNvPicPr>
            <a:picLocks noChangeAspect="1" noChangeArrowheads="1"/>
          </p:cNvPicPr>
          <p:nvPr/>
        </p:nvPicPr>
        <p:blipFill>
          <a:blip r:embed="rId4" cstate="print"/>
          <a:srcRect r="26878"/>
          <a:stretch>
            <a:fillRect/>
          </a:stretch>
        </p:blipFill>
        <p:spPr bwMode="auto">
          <a:xfrm rot="21108481">
            <a:off x="266052" y="610357"/>
            <a:ext cx="3835514" cy="3933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972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sucha\Desktop\Новая папка\IMG_3483.JPG"/>
          <p:cNvPicPr>
            <a:picLocks noChangeAspect="1" noChangeArrowheads="1"/>
          </p:cNvPicPr>
          <p:nvPr/>
        </p:nvPicPr>
        <p:blipFill>
          <a:blip r:embed="rId3" cstate="print"/>
          <a:srcRect r="20628"/>
          <a:stretch>
            <a:fillRect/>
          </a:stretch>
        </p:blipFill>
        <p:spPr bwMode="auto">
          <a:xfrm>
            <a:off x="642910" y="571481"/>
            <a:ext cx="4429156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Asucha\Desktop\Новая папка\IMG_34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767477">
            <a:off x="5529854" y="804999"/>
            <a:ext cx="3619688" cy="2837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Asucha\Desktop\Новая папка\IMG_35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3911190"/>
            <a:ext cx="3929258" cy="2946810"/>
          </a:xfrm>
          <a:prstGeom prst="rect">
            <a:avLst/>
          </a:prstGeom>
          <a:noFill/>
        </p:spPr>
      </p:pic>
      <p:pic>
        <p:nvPicPr>
          <p:cNvPr id="3078" name="Picture 6" descr="C:\Users\Asucha\Desktop\Новая папка\IMG_35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01897">
            <a:off x="249314" y="3714752"/>
            <a:ext cx="3619688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95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Gabriola</vt:lpstr>
      <vt:lpstr>Times New Roman</vt:lpstr>
      <vt:lpstr>Тема Office</vt:lpstr>
      <vt:lpstr>Проект по адаптации в       младшей группе «Берёзка»  «Мы идём в детский сад» подготовили и провели воспитатели:  Хайновская Татьяна Валерьевна Вяткина Анастасия Андреевна</vt:lpstr>
      <vt:lpstr>Возраст: 3-4 года Приоритетная образовательная область: социально-коммуникативное развитие Тип: детско-взрослый Вид: информационно - игровой Длительность проекта: краткосрочный Целевая аудитория:  воспитатели, дети средней группы, родители. Ресурсы: методические пособия по адаптации детей, информационные папки-передвижки для родителей, художественная литература </vt:lpstr>
      <vt:lpstr>Цель проекта: создание благоприятных условий социальной адаптации ребенка и их родителей в условиях детского сада. Задачи : 1. Помочь в преодолении стрессовых состояний у детей  в период адаптации к детскому саду. 2. Обеспечить развитие навыков взаимодействия детей друг с другом с учетом возрастных и индивидуальных особенностей каждого ребёнка. 3. Обеспечить развитие игровых навыков, произвольного поведения. 4. Способствовать формированию активной позиции родителей по отношению к процессу адаптации детей ; повышать коммуникабельность между родителями. </vt:lpstr>
      <vt:lpstr>Этапы реализации проекта 1.    Мотивационный      В  процессе поступления детей в детский сад, в новую для них  социальную среду развития. Все изменения для ребенка служат стрессовой ситуацией. Было выявлено необходимость помочь детям легче пройти период адаптации.</vt:lpstr>
      <vt:lpstr>2.  Подготовительный  этап                                               Метод трех вопросов</vt:lpstr>
      <vt:lpstr>3. Основной этап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4. Заключительный этап              Ожидаемые результаты проекта:  - безболезненная адаптация ребенка к ДОУ;  позитивное развитие отношений в детском коллективе; -  повышение компетентности педагогов и родителей по вопросам адаптации, воспитания и развития детей; -  снижение уровня заболеваемости у детей в адаптационный период; - вовлечение родителей в жизнедеятельность ДОУ; активное участие родителей в творческой деятельности детей и родителей. - формирование у воспитанников положительного отношения к ДОУ.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адаптации в средней группе «Берёзка»  «Мы идём в детский сад»</dc:title>
  <dc:creator>Asucha</dc:creator>
  <cp:lastModifiedBy>User</cp:lastModifiedBy>
  <cp:revision>34</cp:revision>
  <dcterms:created xsi:type="dcterms:W3CDTF">2017-09-04T14:59:53Z</dcterms:created>
  <dcterms:modified xsi:type="dcterms:W3CDTF">2017-11-13T04:20:02Z</dcterms:modified>
</cp:coreProperties>
</file>