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91" r:id="rId2"/>
    <p:sldId id="290" r:id="rId3"/>
    <p:sldId id="262" r:id="rId4"/>
    <p:sldId id="288" r:id="rId5"/>
    <p:sldId id="264" r:id="rId6"/>
    <p:sldId id="268" r:id="rId7"/>
    <p:sldId id="267" r:id="rId8"/>
    <p:sldId id="269" r:id="rId9"/>
    <p:sldId id="270" r:id="rId10"/>
    <p:sldId id="272" r:id="rId11"/>
    <p:sldId id="274" r:id="rId12"/>
    <p:sldId id="273" r:id="rId13"/>
    <p:sldId id="271" r:id="rId14"/>
    <p:sldId id="283" r:id="rId15"/>
    <p:sldId id="287" r:id="rId16"/>
    <p:sldId id="29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365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C4D5EA-32DE-4BBD-9A2D-0900A87574D9}" type="datetimeFigureOut">
              <a:rPr lang="ru-RU" smtClean="0"/>
              <a:pPr/>
              <a:t>18.11.2017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CDAAEF-F6FB-49F3-9C78-CDEBF0EE803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18.11.2017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18.11.2017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18.11.2017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907704" y="2564904"/>
            <a:ext cx="7815064" cy="1143000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Уголок</a:t>
            </a:r>
            <a:br>
              <a:rPr kumimoji="0" lang="ru-RU" sz="4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32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«Пожарная безопасность»</a:t>
            </a:r>
            <a:r>
              <a:rPr kumimoji="0" lang="ru-RU" sz="32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0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0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в группе по ФГОС</a:t>
            </a:r>
            <a:endParaRPr kumimoji="0" lang="ru-RU" sz="44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35896" y="616530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rPr>
              <a:t>Юрченко Екатерина Сергеевна</a:t>
            </a:r>
          </a:p>
          <a:p>
            <a:pPr algn="ctr"/>
            <a:r>
              <a:rPr lang="ru-RU" sz="16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rPr>
              <a:t>ГБОУ «Школа « 1387»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AG2022.jpg"/>
          <p:cNvPicPr>
            <a:picLocks noChangeAspect="1"/>
          </p:cNvPicPr>
          <p:nvPr/>
        </p:nvPicPr>
        <p:blipFill>
          <a:blip r:embed="rId2" cstate="print"/>
          <a:srcRect t="2631" r="17314"/>
          <a:stretch>
            <a:fillRect/>
          </a:stretch>
        </p:blipFill>
        <p:spPr>
          <a:xfrm>
            <a:off x="251520" y="1124744"/>
            <a:ext cx="7560840" cy="533109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7776864" cy="1362075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Рисуем пожарную машину</a:t>
            </a:r>
            <a:endParaRPr lang="ru-RU" sz="4000" dirty="0"/>
          </a:p>
        </p:txBody>
      </p:sp>
      <p:pic>
        <p:nvPicPr>
          <p:cNvPr id="4" name="Рисунок 3" descr="IMAG2046.jpg"/>
          <p:cNvPicPr>
            <a:picLocks noChangeAspect="1"/>
          </p:cNvPicPr>
          <p:nvPr/>
        </p:nvPicPr>
        <p:blipFill>
          <a:blip r:embed="rId3" cstate="print"/>
          <a:srcRect l="4326" t="2653" r="12988"/>
          <a:stretch>
            <a:fillRect/>
          </a:stretch>
        </p:blipFill>
        <p:spPr>
          <a:xfrm>
            <a:off x="251520" y="1124744"/>
            <a:ext cx="7560840" cy="53298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172400" cy="588680"/>
          </a:xfrm>
        </p:spPr>
        <p:txBody>
          <a:bodyPr>
            <a:noAutofit/>
          </a:bodyPr>
          <a:lstStyle/>
          <a:p>
            <a:r>
              <a:rPr lang="ru-RU" sz="3600" dirty="0" smtClean="0"/>
              <a:t>Аппликация «пожарный щит»</a:t>
            </a:r>
            <a:endParaRPr lang="ru-RU" sz="3600" dirty="0"/>
          </a:p>
        </p:txBody>
      </p:sp>
      <p:pic>
        <p:nvPicPr>
          <p:cNvPr id="4" name="Содержимое 3" descr="IMAG21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398" r="14201" b="7783"/>
          <a:stretch>
            <a:fillRect/>
          </a:stretch>
        </p:blipFill>
        <p:spPr>
          <a:xfrm>
            <a:off x="107504" y="1340768"/>
            <a:ext cx="7951898" cy="5328592"/>
          </a:xfrm>
        </p:spPr>
      </p:pic>
      <p:pic>
        <p:nvPicPr>
          <p:cNvPr id="5" name="Рисунок 4" descr="IMAG2256.jpg"/>
          <p:cNvPicPr>
            <a:picLocks noChangeAspect="1"/>
          </p:cNvPicPr>
          <p:nvPr/>
        </p:nvPicPr>
        <p:blipFill>
          <a:blip r:embed="rId3" cstate="print"/>
          <a:srcRect l="16137" t="10522" r="9838" b="6311"/>
          <a:stretch>
            <a:fillRect/>
          </a:stretch>
        </p:blipFill>
        <p:spPr>
          <a:xfrm>
            <a:off x="179512" y="1340768"/>
            <a:ext cx="7920880" cy="5328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Конструируем</a:t>
            </a:r>
            <a:br>
              <a:rPr lang="ru-RU" dirty="0" smtClean="0"/>
            </a:br>
            <a:r>
              <a:rPr lang="ru-RU" dirty="0" smtClean="0"/>
              <a:t> пожарную часть</a:t>
            </a:r>
            <a:endParaRPr lang="ru-RU" dirty="0"/>
          </a:p>
        </p:txBody>
      </p:sp>
      <p:pic>
        <p:nvPicPr>
          <p:cNvPr id="4" name="Содержимое 3" descr="DSC_03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6468" r="12402" b="26410"/>
          <a:stretch>
            <a:fillRect/>
          </a:stretch>
        </p:blipFill>
        <p:spPr>
          <a:xfrm>
            <a:off x="179512" y="1700808"/>
            <a:ext cx="7826263" cy="47525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7848872" cy="1362075"/>
          </a:xfrm>
        </p:spPr>
        <p:txBody>
          <a:bodyPr/>
          <a:lstStyle/>
          <a:p>
            <a:pPr algn="ctr"/>
            <a:r>
              <a:rPr lang="ru-RU" dirty="0" smtClean="0"/>
              <a:t>Рисуем «Огонь-друг, огонь-враг»</a:t>
            </a:r>
            <a:endParaRPr lang="ru-RU" dirty="0"/>
          </a:p>
        </p:txBody>
      </p:sp>
      <p:pic>
        <p:nvPicPr>
          <p:cNvPr id="5" name="Рисунок 4" descr="IMAG1928.jpg"/>
          <p:cNvPicPr>
            <a:picLocks noChangeAspect="1"/>
          </p:cNvPicPr>
          <p:nvPr/>
        </p:nvPicPr>
        <p:blipFill>
          <a:blip r:embed="rId2" cstate="print"/>
          <a:srcRect l="1963" t="3968" r="15350" b="9228"/>
          <a:stretch>
            <a:fillRect/>
          </a:stretch>
        </p:blipFill>
        <p:spPr>
          <a:xfrm>
            <a:off x="251520" y="1700808"/>
            <a:ext cx="7560840" cy="4752528"/>
          </a:xfrm>
          <a:prstGeom prst="rect">
            <a:avLst/>
          </a:prstGeom>
        </p:spPr>
      </p:pic>
      <p:pic>
        <p:nvPicPr>
          <p:cNvPr id="6" name="Рисунок 5" descr="IMAG1975.jpg"/>
          <p:cNvPicPr>
            <a:picLocks noChangeAspect="1"/>
          </p:cNvPicPr>
          <p:nvPr/>
        </p:nvPicPr>
        <p:blipFill>
          <a:blip r:embed="rId3" cstate="print"/>
          <a:srcRect l="270" r="4640"/>
          <a:stretch>
            <a:fillRect/>
          </a:stretch>
        </p:blipFill>
        <p:spPr>
          <a:xfrm>
            <a:off x="251520" y="1700808"/>
            <a:ext cx="7560840" cy="4760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</a:rPr>
              <a:t>Электронная книжка По пожарной безопасности для дошкольников Приключения в зоопарке»</a:t>
            </a:r>
          </a:p>
        </p:txBody>
      </p:sp>
      <p:pic>
        <p:nvPicPr>
          <p:cNvPr id="3" name="Рисунок 2" descr="DSC_0005.JPG"/>
          <p:cNvPicPr>
            <a:picLocks noChangeAspect="1"/>
          </p:cNvPicPr>
          <p:nvPr/>
        </p:nvPicPr>
        <p:blipFill>
          <a:blip r:embed="rId2" cstate="print"/>
          <a:srcRect l="15348"/>
          <a:stretch>
            <a:fillRect/>
          </a:stretch>
        </p:blipFill>
        <p:spPr>
          <a:xfrm>
            <a:off x="395536" y="1052736"/>
            <a:ext cx="7056784" cy="5580433"/>
          </a:xfrm>
          <a:prstGeom prst="rect">
            <a:avLst/>
          </a:prstGeom>
        </p:spPr>
      </p:pic>
      <p:pic>
        <p:nvPicPr>
          <p:cNvPr id="5" name="Рисунок 4" descr="DSC_0113.JPG"/>
          <p:cNvPicPr>
            <a:picLocks noChangeAspect="1"/>
          </p:cNvPicPr>
          <p:nvPr/>
        </p:nvPicPr>
        <p:blipFill>
          <a:blip r:embed="rId3" cstate="print"/>
          <a:srcRect l="9323" r="6031"/>
          <a:stretch>
            <a:fillRect/>
          </a:stretch>
        </p:blipFill>
        <p:spPr>
          <a:xfrm>
            <a:off x="395536" y="1052736"/>
            <a:ext cx="7056784" cy="5580875"/>
          </a:xfrm>
          <a:prstGeom prst="rect">
            <a:avLst/>
          </a:prstGeom>
        </p:spPr>
      </p:pic>
      <p:pic>
        <p:nvPicPr>
          <p:cNvPr id="6" name="Рисунок 5" descr="DSC_0121.JPG"/>
          <p:cNvPicPr>
            <a:picLocks noChangeAspect="1"/>
          </p:cNvPicPr>
          <p:nvPr/>
        </p:nvPicPr>
        <p:blipFill>
          <a:blip r:embed="rId4" cstate="print"/>
          <a:srcRect l="2751" r="11356"/>
          <a:stretch>
            <a:fillRect/>
          </a:stretch>
        </p:blipFill>
        <p:spPr>
          <a:xfrm>
            <a:off x="395535" y="1052736"/>
            <a:ext cx="7179095" cy="5595139"/>
          </a:xfrm>
          <a:prstGeom prst="rect">
            <a:avLst/>
          </a:prstGeom>
        </p:spPr>
      </p:pic>
      <p:pic>
        <p:nvPicPr>
          <p:cNvPr id="4" name="Рисунок 3" descr="DSC_0109.JPG"/>
          <p:cNvPicPr>
            <a:picLocks noChangeAspect="1"/>
          </p:cNvPicPr>
          <p:nvPr/>
        </p:nvPicPr>
        <p:blipFill>
          <a:blip r:embed="rId5" cstate="print"/>
          <a:srcRect l="22985" b="10861"/>
          <a:stretch>
            <a:fillRect/>
          </a:stretch>
        </p:blipFill>
        <p:spPr>
          <a:xfrm>
            <a:off x="395536" y="1052736"/>
            <a:ext cx="7200800" cy="5579165"/>
          </a:xfrm>
          <a:prstGeom prst="rect">
            <a:avLst/>
          </a:prstGeom>
        </p:spPr>
      </p:pic>
      <p:pic>
        <p:nvPicPr>
          <p:cNvPr id="7" name="Рисунок 6" descr="DSC_0133.JPG"/>
          <p:cNvPicPr>
            <a:picLocks noChangeAspect="1"/>
          </p:cNvPicPr>
          <p:nvPr/>
        </p:nvPicPr>
        <p:blipFill>
          <a:blip r:embed="rId6" cstate="print"/>
          <a:srcRect l="13464"/>
          <a:stretch>
            <a:fillRect/>
          </a:stretch>
        </p:blipFill>
        <p:spPr>
          <a:xfrm>
            <a:off x="395536" y="1052736"/>
            <a:ext cx="7200800" cy="5570365"/>
          </a:xfrm>
          <a:prstGeom prst="rect">
            <a:avLst/>
          </a:prstGeom>
        </p:spPr>
      </p:pic>
      <p:pic>
        <p:nvPicPr>
          <p:cNvPr id="10" name="Рисунок 9" descr="DSC_0162.JPG"/>
          <p:cNvPicPr>
            <a:picLocks noChangeAspect="1"/>
          </p:cNvPicPr>
          <p:nvPr/>
        </p:nvPicPr>
        <p:blipFill>
          <a:blip r:embed="rId7" cstate="print"/>
          <a:srcRect l="7961" r="2808"/>
          <a:stretch>
            <a:fillRect/>
          </a:stretch>
        </p:blipFill>
        <p:spPr>
          <a:xfrm>
            <a:off x="395536" y="1052736"/>
            <a:ext cx="7416825" cy="5564211"/>
          </a:xfrm>
          <a:prstGeom prst="rect">
            <a:avLst/>
          </a:prstGeom>
        </p:spPr>
      </p:pic>
      <p:pic>
        <p:nvPicPr>
          <p:cNvPr id="9" name="Рисунок 8" descr="DSC_0142.JPG"/>
          <p:cNvPicPr>
            <a:picLocks noChangeAspect="1"/>
          </p:cNvPicPr>
          <p:nvPr/>
        </p:nvPicPr>
        <p:blipFill>
          <a:blip r:embed="rId8" cstate="print"/>
          <a:srcRect l="10785"/>
          <a:stretch>
            <a:fillRect/>
          </a:stretch>
        </p:blipFill>
        <p:spPr>
          <a:xfrm>
            <a:off x="395536" y="1052736"/>
            <a:ext cx="7416432" cy="5564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Содержимое 45" descr="Слайд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548680"/>
            <a:ext cx="7830848" cy="58731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2708920"/>
            <a:ext cx="63690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1520" y="980728"/>
            <a:ext cx="752432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/>
              <a:t>Наш тематический уголок «Пожарная безопасность» обеспечивает максимальную реализацию  образовательного потенциала в данном направлении образовательной области «Физическое развитие». В тематическом уголке подобраны: художественная </a:t>
            </a:r>
            <a:r>
              <a:rPr lang="ru-RU" dirty="0" smtClean="0"/>
              <a:t>литература, иллюстрации, наглядные пособия, атрибуты к сюжетно-ролевым играм, настольно-печатные и дидактические игры, номера телефонов  экстренных </a:t>
            </a:r>
            <a:r>
              <a:rPr lang="ru-RU" dirty="0" smtClean="0"/>
              <a:t>служб;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Весь материал  тематического уголка доступен каждому ребенку;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</a:t>
            </a:r>
            <a:r>
              <a:rPr lang="ru-RU" dirty="0" smtClean="0"/>
              <a:t>Пособия и игры разнообразны, что позволяет эффективно развивать индивидуальность каждого ребенка с учетом его интересов;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Уголок обогащен элементами, стимулирующими познавательную, эмоциональную, двигательную активность детей;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Игры учитывают интересы мальчиков и девочек;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Атрибуты для сюжетно-ролевых игр сделаны в процессе продуктивной деятельности детей, в совместной деятельности детей и педагога, а также при участии родителей;</a:t>
            </a:r>
          </a:p>
          <a:p>
            <a:r>
              <a:rPr lang="ru-RU" dirty="0" smtClean="0"/>
              <a:t>Наш предметно-развивающий уголок «Пожарная безопасность»  соответствует принципу интеграции образовательных областей, стимулирует развитие социализации детей.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71600" y="260648"/>
            <a:ext cx="644420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8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rPr>
              <a:t>В </a:t>
            </a:r>
            <a:r>
              <a:rPr lang="ru-RU" sz="38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rPr>
              <a:t>соответствии </a:t>
            </a:r>
            <a:r>
              <a:rPr lang="ru-RU" sz="38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rPr>
              <a:t>с ФГОС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344816" cy="782960"/>
          </a:xfrm>
        </p:spPr>
        <p:txBody>
          <a:bodyPr>
            <a:normAutofit/>
          </a:bodyPr>
          <a:lstStyle/>
          <a:p>
            <a:r>
              <a:rPr lang="ru-RU" dirty="0" smtClean="0"/>
              <a:t>Предметная среда в группе</a:t>
            </a:r>
            <a:endParaRPr lang="ru-RU" dirty="0"/>
          </a:p>
        </p:txBody>
      </p:sp>
      <p:pic>
        <p:nvPicPr>
          <p:cNvPr id="6" name="Рисунок 5" descr="DSC_0421.JPG"/>
          <p:cNvPicPr>
            <a:picLocks noChangeAspect="1"/>
          </p:cNvPicPr>
          <p:nvPr/>
        </p:nvPicPr>
        <p:blipFill>
          <a:blip r:embed="rId2" cstate="print"/>
          <a:srcRect l="38975" t="4121" r="20863" b="6474"/>
          <a:stretch>
            <a:fillRect/>
          </a:stretch>
        </p:blipFill>
        <p:spPr>
          <a:xfrm>
            <a:off x="251520" y="1124744"/>
            <a:ext cx="3672408" cy="5472608"/>
          </a:xfrm>
          <a:prstGeom prst="rect">
            <a:avLst/>
          </a:prstGeom>
        </p:spPr>
      </p:pic>
      <p:pic>
        <p:nvPicPr>
          <p:cNvPr id="8" name="Рисунок 7" descr="DSC_0418.JPG"/>
          <p:cNvPicPr>
            <a:picLocks noChangeAspect="1"/>
          </p:cNvPicPr>
          <p:nvPr/>
        </p:nvPicPr>
        <p:blipFill>
          <a:blip r:embed="rId3" cstate="print"/>
          <a:srcRect l="9156" t="8163"/>
          <a:stretch>
            <a:fillRect/>
          </a:stretch>
        </p:blipFill>
        <p:spPr>
          <a:xfrm rot="5400000">
            <a:off x="3178156" y="2014532"/>
            <a:ext cx="5505066" cy="3725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28776E-6 L -0.17899 -0.0525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" y="-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-1422292198427-V.jpg"/>
          <p:cNvPicPr>
            <a:picLocks noChangeAspect="1"/>
          </p:cNvPicPr>
          <p:nvPr/>
        </p:nvPicPr>
        <p:blipFill>
          <a:blip r:embed="rId2" cstate="print"/>
          <a:srcRect t="7607"/>
          <a:stretch>
            <a:fillRect/>
          </a:stretch>
        </p:blipFill>
        <p:spPr>
          <a:xfrm>
            <a:off x="2411760" y="1124744"/>
            <a:ext cx="3384376" cy="55343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7427168" cy="770344"/>
          </a:xfrm>
        </p:spPr>
        <p:txBody>
          <a:bodyPr>
            <a:normAutofit/>
          </a:bodyPr>
          <a:lstStyle/>
          <a:p>
            <a:r>
              <a:rPr lang="ru-RU" dirty="0" smtClean="0"/>
              <a:t>Атрибуты к ролевым играм</a:t>
            </a:r>
            <a:endParaRPr lang="ru-RU" dirty="0"/>
          </a:p>
        </p:txBody>
      </p:sp>
      <p:pic>
        <p:nvPicPr>
          <p:cNvPr id="4" name="Содержимое 3" descr="IMAG219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8048"/>
          <a:stretch>
            <a:fillRect/>
          </a:stretch>
        </p:blipFill>
        <p:spPr>
          <a:xfrm>
            <a:off x="5868144" y="1124744"/>
            <a:ext cx="2088232" cy="1436436"/>
          </a:xfrm>
        </p:spPr>
      </p:pic>
      <p:pic>
        <p:nvPicPr>
          <p:cNvPr id="6" name="Рисунок 5" descr="IMAG2217.jpg"/>
          <p:cNvPicPr>
            <a:picLocks noChangeAspect="1"/>
          </p:cNvPicPr>
          <p:nvPr/>
        </p:nvPicPr>
        <p:blipFill>
          <a:blip r:embed="rId4" cstate="print"/>
          <a:srcRect l="5113" t="10" r="10626"/>
          <a:stretch>
            <a:fillRect/>
          </a:stretch>
        </p:blipFill>
        <p:spPr>
          <a:xfrm>
            <a:off x="107504" y="1100906"/>
            <a:ext cx="2232248" cy="1493268"/>
          </a:xfrm>
          <a:prstGeom prst="rect">
            <a:avLst/>
          </a:prstGeom>
        </p:spPr>
      </p:pic>
      <p:pic>
        <p:nvPicPr>
          <p:cNvPr id="7" name="Рисунок 6" descr="IMAG2219.jpg"/>
          <p:cNvPicPr>
            <a:picLocks noChangeAspect="1"/>
          </p:cNvPicPr>
          <p:nvPr/>
        </p:nvPicPr>
        <p:blipFill>
          <a:blip r:embed="rId5" cstate="print"/>
          <a:srcRect l="8662" r="10226" b="3611"/>
          <a:stretch>
            <a:fillRect/>
          </a:stretch>
        </p:blipFill>
        <p:spPr>
          <a:xfrm>
            <a:off x="107504" y="5013176"/>
            <a:ext cx="2198853" cy="1473018"/>
          </a:xfrm>
          <a:prstGeom prst="rect">
            <a:avLst/>
          </a:prstGeom>
        </p:spPr>
      </p:pic>
      <p:pic>
        <p:nvPicPr>
          <p:cNvPr id="8" name="Рисунок 7" descr="IMAG2247.jpg"/>
          <p:cNvPicPr>
            <a:picLocks noChangeAspect="1"/>
          </p:cNvPicPr>
          <p:nvPr/>
        </p:nvPicPr>
        <p:blipFill>
          <a:blip r:embed="rId6" cstate="print"/>
          <a:srcRect l="9450" r="13332" b="7802"/>
          <a:stretch>
            <a:fillRect/>
          </a:stretch>
        </p:blipFill>
        <p:spPr>
          <a:xfrm>
            <a:off x="5940152" y="5085184"/>
            <a:ext cx="2052736" cy="1381649"/>
          </a:xfrm>
          <a:prstGeom prst="rect">
            <a:avLst/>
          </a:prstGeom>
        </p:spPr>
      </p:pic>
      <p:pic>
        <p:nvPicPr>
          <p:cNvPr id="9" name="Рисунок 8" descr="IMAG2290.jpg"/>
          <p:cNvPicPr>
            <a:picLocks noChangeAspect="1"/>
          </p:cNvPicPr>
          <p:nvPr/>
        </p:nvPicPr>
        <p:blipFill>
          <a:blip r:embed="rId7" cstate="print"/>
          <a:srcRect l="17713" t="2794"/>
          <a:stretch>
            <a:fillRect/>
          </a:stretch>
        </p:blipFill>
        <p:spPr>
          <a:xfrm>
            <a:off x="5940152" y="3068960"/>
            <a:ext cx="2087517" cy="1390144"/>
          </a:xfrm>
          <a:prstGeom prst="rect">
            <a:avLst/>
          </a:prstGeom>
        </p:spPr>
      </p:pic>
      <p:pic>
        <p:nvPicPr>
          <p:cNvPr id="10" name="Рисунок 9" descr="IMAG2357.jpg"/>
          <p:cNvPicPr>
            <a:picLocks noChangeAspect="1"/>
          </p:cNvPicPr>
          <p:nvPr/>
        </p:nvPicPr>
        <p:blipFill>
          <a:blip r:embed="rId8" cstate="print"/>
          <a:srcRect l="10626" t="2794" r="6689"/>
          <a:stretch>
            <a:fillRect/>
          </a:stretch>
        </p:blipFill>
        <p:spPr>
          <a:xfrm>
            <a:off x="107504" y="3068960"/>
            <a:ext cx="2173117" cy="1440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7211144" cy="130876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Настольно-печатные и дидактические игры</a:t>
            </a:r>
            <a:endParaRPr lang="ru-RU" dirty="0"/>
          </a:p>
        </p:txBody>
      </p:sp>
      <p:pic>
        <p:nvPicPr>
          <p:cNvPr id="7" name="Рисунок 6" descr="DSC_04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484784"/>
            <a:ext cx="7668344" cy="5133354"/>
          </a:xfrm>
          <a:prstGeom prst="rect">
            <a:avLst/>
          </a:prstGeom>
        </p:spPr>
      </p:pic>
      <p:pic>
        <p:nvPicPr>
          <p:cNvPr id="9" name="Рисунок 8" descr="DSC_04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484784"/>
            <a:ext cx="7704856" cy="5157796"/>
          </a:xfrm>
          <a:prstGeom prst="rect">
            <a:avLst/>
          </a:prstGeom>
        </p:spPr>
      </p:pic>
      <p:pic>
        <p:nvPicPr>
          <p:cNvPr id="5" name="Рисунок 4" descr="DSC_04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484784"/>
            <a:ext cx="7668394" cy="5133388"/>
          </a:xfrm>
          <a:prstGeom prst="rect">
            <a:avLst/>
          </a:prstGeom>
        </p:spPr>
      </p:pic>
      <p:pic>
        <p:nvPicPr>
          <p:cNvPr id="6" name="Рисунок 5" descr="DSC_065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1484784"/>
            <a:ext cx="7702126" cy="5155968"/>
          </a:xfrm>
          <a:prstGeom prst="rect">
            <a:avLst/>
          </a:prstGeom>
        </p:spPr>
      </p:pic>
      <p:pic>
        <p:nvPicPr>
          <p:cNvPr id="8" name="Рисунок 7" descr="DSC_066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7" y="1481170"/>
            <a:ext cx="7704857" cy="51577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6255488" cy="792088"/>
          </a:xfrm>
        </p:spPr>
        <p:txBody>
          <a:bodyPr/>
          <a:lstStyle/>
          <a:p>
            <a:pPr algn="ctr"/>
            <a:r>
              <a:rPr lang="ru-RU" dirty="0" smtClean="0"/>
              <a:t>Игры</a:t>
            </a:r>
            <a:endParaRPr lang="ru-RU" dirty="0"/>
          </a:p>
        </p:txBody>
      </p:sp>
      <p:pic>
        <p:nvPicPr>
          <p:cNvPr id="4" name="Рисунок 3" descr="DSC_0331.JPG"/>
          <p:cNvPicPr>
            <a:picLocks noChangeAspect="1"/>
          </p:cNvPicPr>
          <p:nvPr/>
        </p:nvPicPr>
        <p:blipFill>
          <a:blip r:embed="rId2" cstate="print"/>
          <a:srcRect l="17313" b="13291"/>
          <a:stretch>
            <a:fillRect/>
          </a:stretch>
        </p:blipFill>
        <p:spPr>
          <a:xfrm>
            <a:off x="395536" y="1196752"/>
            <a:ext cx="7488832" cy="5257048"/>
          </a:xfrm>
          <a:prstGeom prst="rect">
            <a:avLst/>
          </a:prstGeom>
        </p:spPr>
      </p:pic>
      <p:pic>
        <p:nvPicPr>
          <p:cNvPr id="5" name="Рисунок 4" descr="DSC_0350.JPG"/>
          <p:cNvPicPr>
            <a:picLocks noChangeAspect="1"/>
          </p:cNvPicPr>
          <p:nvPr/>
        </p:nvPicPr>
        <p:blipFill>
          <a:blip r:embed="rId3" cstate="print"/>
          <a:srcRect l="9557"/>
          <a:stretch>
            <a:fillRect/>
          </a:stretch>
        </p:blipFill>
        <p:spPr>
          <a:xfrm>
            <a:off x="179512" y="836712"/>
            <a:ext cx="7831981" cy="5796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7632848" cy="1362075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Решение проблемных ситуаций</a:t>
            </a:r>
            <a:endParaRPr lang="ru-RU" sz="4000" dirty="0"/>
          </a:p>
        </p:txBody>
      </p:sp>
      <p:pic>
        <p:nvPicPr>
          <p:cNvPr id="4" name="Рисунок 3" descr="DSC_0474.JPG"/>
          <p:cNvPicPr>
            <a:picLocks noChangeAspect="1"/>
          </p:cNvPicPr>
          <p:nvPr/>
        </p:nvPicPr>
        <p:blipFill>
          <a:blip r:embed="rId2" cstate="print"/>
          <a:srcRect l="15350" t="6474" r="17713" b="5298"/>
          <a:stretch>
            <a:fillRect/>
          </a:stretch>
        </p:blipFill>
        <p:spPr>
          <a:xfrm>
            <a:off x="971600" y="1340768"/>
            <a:ext cx="6120680" cy="54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6255488" cy="1362075"/>
          </a:xfrm>
        </p:spPr>
        <p:txBody>
          <a:bodyPr/>
          <a:lstStyle/>
          <a:p>
            <a:r>
              <a:rPr lang="ru-RU" dirty="0" smtClean="0"/>
              <a:t>Игры-драматизации </a:t>
            </a:r>
            <a:endParaRPr lang="ru-RU" dirty="0"/>
          </a:p>
        </p:txBody>
      </p:sp>
      <p:pic>
        <p:nvPicPr>
          <p:cNvPr id="4" name="Рисунок 3" descr="DSC_0626.JPG"/>
          <p:cNvPicPr>
            <a:picLocks noChangeAspect="1"/>
          </p:cNvPicPr>
          <p:nvPr/>
        </p:nvPicPr>
        <p:blipFill>
          <a:blip r:embed="rId2" cstate="print"/>
          <a:srcRect l="12201" t="5298"/>
          <a:stretch>
            <a:fillRect/>
          </a:stretch>
        </p:blipFill>
        <p:spPr>
          <a:xfrm>
            <a:off x="611560" y="1340768"/>
            <a:ext cx="7056784" cy="50953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6854744" cy="1362075"/>
          </a:xfrm>
        </p:spPr>
        <p:txBody>
          <a:bodyPr/>
          <a:lstStyle/>
          <a:p>
            <a:r>
              <a:rPr lang="ru-RU" dirty="0" smtClean="0"/>
              <a:t>экспериментирование</a:t>
            </a:r>
            <a:endParaRPr lang="ru-RU" dirty="0"/>
          </a:p>
        </p:txBody>
      </p:sp>
      <p:pic>
        <p:nvPicPr>
          <p:cNvPr id="3" name="Рисунок 2" descr="IMAG2394.jpg"/>
          <p:cNvPicPr>
            <a:picLocks noChangeAspect="1"/>
          </p:cNvPicPr>
          <p:nvPr/>
        </p:nvPicPr>
        <p:blipFill>
          <a:blip r:embed="rId2" cstate="print"/>
          <a:srcRect l="14595" t="15366" r="15803"/>
          <a:stretch>
            <a:fillRect/>
          </a:stretch>
        </p:blipFill>
        <p:spPr>
          <a:xfrm>
            <a:off x="179512" y="1340768"/>
            <a:ext cx="7773610" cy="5328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1538</TotalTime>
  <Words>199</Words>
  <Application>Microsoft Office PowerPoint</Application>
  <PresentationFormat>Экран (4:3)</PresentationFormat>
  <Paragraphs>24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Изящная</vt:lpstr>
      <vt:lpstr>Слайд 1</vt:lpstr>
      <vt:lpstr>Слайд 2</vt:lpstr>
      <vt:lpstr>Предметная среда в группе</vt:lpstr>
      <vt:lpstr>Атрибуты к ролевым играм</vt:lpstr>
      <vt:lpstr>Настольно-печатные и дидактические игры</vt:lpstr>
      <vt:lpstr>Игры</vt:lpstr>
      <vt:lpstr>Решение проблемных ситуаций</vt:lpstr>
      <vt:lpstr>Игры-драматизации </vt:lpstr>
      <vt:lpstr>экспериментирование</vt:lpstr>
      <vt:lpstr>Рисуем пожарную машину</vt:lpstr>
      <vt:lpstr>Аппликация «пожарный щит»</vt:lpstr>
      <vt:lpstr>Конструируем  пожарную часть</vt:lpstr>
      <vt:lpstr>Рисуем «Огонь-друг, огонь-враг»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Ознакомление  с правилами пожарной безопасности детей старшего дошкольного возраста</dc:title>
  <dc:creator>Катя</dc:creator>
  <cp:lastModifiedBy>Катя</cp:lastModifiedBy>
  <cp:revision>153</cp:revision>
  <dcterms:created xsi:type="dcterms:W3CDTF">2015-01-13T17:03:59Z</dcterms:created>
  <dcterms:modified xsi:type="dcterms:W3CDTF">2017-11-18T19:20:55Z</dcterms:modified>
</cp:coreProperties>
</file>