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Z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1821-A5B8-4B84-A757-7124956709C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61E6-52D1-42D0-9465-F5C64DF36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0364" y="152401"/>
            <a:ext cx="6913956" cy="235925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</a:t>
            </a:r>
            <a:r>
              <a:rPr lang="ru-RU" b="1" dirty="0" err="1" smtClean="0"/>
              <a:t>Лунтику</a:t>
            </a:r>
            <a:r>
              <a:rPr lang="ru-RU" b="1" dirty="0" smtClean="0"/>
              <a:t> собрать инструменты для оркестра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0" y="3365733"/>
            <a:ext cx="2701119" cy="270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90" y="2511656"/>
            <a:ext cx="4178632" cy="308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5" y="4349279"/>
            <a:ext cx="2057400" cy="107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0" y="2965330"/>
            <a:ext cx="1922730" cy="1922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267534" y="56934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1932" y="-246445"/>
            <a:ext cx="6913956" cy="2359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55" y="765941"/>
            <a:ext cx="2057400" cy="1077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7880" y="2346960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64671" y="2645626"/>
            <a:ext cx="225549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    ДУДКА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4510" y="2651760"/>
            <a:ext cx="258845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СВИРЕЛЬ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857311" y="2657234"/>
            <a:ext cx="233468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КАЗУ</a:t>
            </a:r>
            <a:endParaRPr lang="ru-RU" sz="3200" dirty="0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267534" y="566444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5E-6 -7.03704E-6 L 8.75E-6 -7.03704E-6 C -0.02773 0.00046 -0.11094 -0.01552 -0.16276 0.00509 C -0.16472 0.00578 -0.16654 0.00671 -0.16849 0.00763 C -0.17657 0.01712 -0.16862 0.00833 -0.17982 0.01759 C -0.1836 0.02083 -0.18763 0.0236 -0.19115 0.02777 C -0.19662 0.03425 -0.19375 0.03172 -0.19961 0.03518 C -0.20951 0.05277 -0.19857 0.03564 -0.20808 0.04536 C -0.22618 0.06365 -0.203 0.04259 -0.21797 0.06041 C -0.21927 0.0618 -0.22084 0.06203 -0.22227 0.06296 C -0.22578 0.08194 -0.22097 0.05856 -0.22657 0.078 C -0.22722 0.08032 -0.22748 0.0831 -0.22787 0.08564 C -0.22748 0.13425 -0.22735 0.18286 -0.22657 0.23147 C -0.22644 0.2361 -0.22448 0.24421 -0.2237 0.24907 C -0.22318 0.25254 -0.2211 0.2699 -0.2194 0.27685 C -0.21862 0.28009 -0.21732 0.28333 -0.21667 0.2868 C -0.21537 0.29328 -0.21472 0.30022 -0.21381 0.30694 C -0.21328 0.31018 -0.21342 0.31411 -0.21237 0.31689 L -0.20951 0.32453 C -0.20586 0.35046 -0.21081 0.31828 -0.20534 0.34467 C -0.203 0.35578 -0.20521 0.35439 -0.20105 0.36481 C -0.19987 0.36759 -0.19805 0.36967 -0.19675 0.37222 C -0.19571 0.37453 -0.19493 0.37731 -0.19401 0.37985 C -0.19349 0.3824 -0.1931 0.38495 -0.19258 0.38749 C -0.19089 0.39444 -0.18933 0.39907 -0.18685 0.40509 C -0.18412 0.4118 -0.17839 0.42522 -0.17839 0.42522 C -0.17592 0.43842 -0.17865 0.42777 -0.17279 0.44027 C -0.16927 0.44768 -0.17006 0.44907 -0.16706 0.45786 C -0.16537 0.46296 -0.16146 0.47291 -0.16146 0.47291 C -0.15899 0.4861 -0.16185 0.47592 -0.15573 0.48541 C -0.14427 0.5037 -0.15183 0.49791 -0.14297 0.50323 C -0.13086 0.51759 -0.14623 0.50022 -0.13451 0.51064 C -0.13295 0.51203 -0.1319 0.51458 -0.13021 0.51573 C -0.12852 0.51712 -0.12644 0.51735 -0.12461 0.51828 C -0.12318 0.51897 -0.12175 0.5199 -0.12032 0.52083 C -0.11901 0.52245 -0.11745 0.52407 -0.11615 0.52569 C -0.11237 0.53078 -0.10873 0.5361 -0.10482 0.54097 C -0.09974 0.54675 -0.10222 0.54583 -0.09766 0.54583 L -0.09766 0.54097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0364" y="152401"/>
            <a:ext cx="6913956" cy="2359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70" y="-148030"/>
            <a:ext cx="4178632" cy="308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5" y="4349279"/>
            <a:ext cx="2057400" cy="1077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974157" y="2979048"/>
            <a:ext cx="227203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ДОМРА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98384" y="2979048"/>
            <a:ext cx="227203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ГУСЛИ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822611" y="2979048"/>
            <a:ext cx="227203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СКРИПКА</a:t>
            </a:r>
            <a:endParaRPr lang="ru-RU" sz="4000" dirty="0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267534" y="56934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3.33333E-6 C -0.00338 0.00486 -0.00625 0.01088 -0.01003 0.01504 C -0.01159 0.0169 -0.0138 0.01643 -0.01562 0.01759 C -0.01706 0.01828 -0.01849 0.01921 -0.01992 0.0199 C -0.02318 0.02592 -0.02591 0.0331 -0.02982 0.03773 C -0.03359 0.04213 -0.03529 0.04352 -0.03828 0.05023 C -0.05013 0.07731 -0.03854 0.05578 -0.04818 0.07291 C -0.04922 0.0787 -0.05104 0.08819 -0.05247 0.09305 C -0.05404 0.09838 -0.05807 0.1081 -0.05807 0.1081 C -0.06289 0.13356 -0.0556 0.09398 -0.06094 0.12569 C -0.06185 0.13078 -0.06211 0.13634 -0.0638 0.14074 L -0.06654 0.14838 C -0.06706 0.15162 -0.06745 0.15509 -0.06797 0.15833 C -0.07318 0.18912 -0.06901 0.16041 -0.07227 0.18356 C -0.07552 0.25949 -0.07344 0.18287 -0.07227 0.23634 C -0.07148 0.27153 -0.07161 0.30694 -0.07083 0.34213 C -0.07057 0.3537 -0.06862 0.36134 -0.06654 0.37222 L -0.06523 0.37986 L -0.0638 0.38727 C -0.06211 0.39606 -0.06341 0.39676 -0.06094 0.39236 L -0.06094 0.39236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2284" y="-291576"/>
            <a:ext cx="6913956" cy="2359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82" y="-527547"/>
            <a:ext cx="2701119" cy="270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0" y="2972495"/>
            <a:ext cx="4178632" cy="308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5" y="4349279"/>
            <a:ext cx="2057400" cy="1077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2284" y="2598874"/>
            <a:ext cx="2299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МАКАСИНЫ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40864" y="2598874"/>
            <a:ext cx="24511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ПОГРЕМУШКИ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26574" y="2598874"/>
            <a:ext cx="225051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МАРАКАСЫ</a:t>
            </a:r>
            <a:endParaRPr lang="ru-RU" sz="3200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81325" y="566444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-3.33333E-6 C -0.02487 -0.0044 -0.02317 -0.00509 -0.05937 -3.33333E-6 C -0.06185 0.00046 -0.06406 0.0037 -0.0664 0.00509 C -0.06836 0.00625 -0.07031 0.00648 -0.07213 0.00764 C -0.07448 0.00903 -0.07682 0.01111 -0.07916 0.0125 C -0.08203 0.01435 -0.08763 0.01759 -0.08763 0.01759 C -0.08906 0.01921 -0.09036 0.0213 -0.09192 0.02269 C -0.09896 0.02894 -0.0944 0.01968 -0.10325 0.03264 C -0.10677 0.03796 -0.10976 0.04445 -0.11315 0.05023 C -0.11497 0.0537 -0.11745 0.05625 -0.11875 0.06042 C -0.12435 0.07708 -0.12109 0.06945 -0.12864 0.0831 C -0.12916 0.08634 -0.12942 0.08982 -0.13008 0.09306 C -0.13086 0.09745 -0.13216 0.10139 -0.13294 0.10579 C -0.13359 0.10972 -0.13385 0.11412 -0.13437 0.11829 C -0.13828 0.15023 -0.13294 0.10301 -0.13711 0.14097 C -0.13672 0.18195 -0.13659 0.22315 -0.13581 0.26412 C -0.13567 0.2669 -0.13476 0.26921 -0.13437 0.27176 C -0.13385 0.27431 -0.13255 0.28611 -0.13151 0.28935 C -0.12643 0.30532 -0.12656 0.30116 -0.12161 0.31435 C -0.12005 0.31852 -0.11901 0.32315 -0.11732 0.32708 C -0.11614 0.32986 -0.11432 0.33171 -0.11315 0.33449 C -0.11107 0.33935 -0.10937 0.34468 -0.10742 0.34977 C -0.10208 0.36389 -0.10143 0.36458 -0.09752 0.37986 C -0.097 0.38218 -0.097 0.38542 -0.09609 0.3875 C -0.09088 0.39931 -0.08906 0.4007 -0.08346 0.40764 C -0.08242 0.40995 -0.08177 0.41296 -0.0806 0.41505 C -0.0694 0.43495 -0.07995 0.41111 -0.0707 0.43009 C -0.06914 0.43333 -0.06797 0.43704 -0.0664 0.44028 C -0.0651 0.44282 -0.06354 0.44514 -0.06224 0.44769 C -0.06107 0.45 -0.06054 0.45324 -0.05937 0.45532 C -0.0582 0.45741 -0.05651 0.45857 -0.05508 0.46042 C -0.05117 0.48125 -0.05781 0.44838 -0.04804 0.4831 C -0.04661 0.48796 -0.04166 0.50695 -0.03958 0.5081 L -0.03528 0.51065 C -0.0289 0.52778 -0.03724 0.50741 -0.02539 0.52824 C -0.02148 0.53519 -0.02161 0.54051 -0.01692 0.54583 C -0.01575 0.54745 -0.01406 0.54745 -0.01276 0.54838 C -0.00599 0.56019 -0.01015 0.55394 2.08333E-7 0.56597 L 0.00847 0.57616 L 0.01706 0.58102 C 0.02656 0.59236 0.02305 0.58681 0.02839 0.5963 L 0.02409 0.58866 L 0.02552 0.58866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4644" y="34605"/>
            <a:ext cx="6913956" cy="2092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0" y="3365733"/>
            <a:ext cx="2701119" cy="270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77" y="3174178"/>
            <a:ext cx="4178632" cy="308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5" y="4349279"/>
            <a:ext cx="2057400" cy="107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5" y="75238"/>
            <a:ext cx="1922730" cy="1922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1276" y="2300370"/>
            <a:ext cx="216532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ЧЕРПАЧКИ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2509" y="2316623"/>
            <a:ext cx="216532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КОНФЕТЫ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03742" y="2316623"/>
            <a:ext cx="249936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КАСТАНЬЕТЫ</a:t>
            </a:r>
            <a:endParaRPr lang="ru-RU" sz="3200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67534" y="566444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L -1.66667E-6 -5.18519E-6 C 0.00338 -0.0007 0.00677 -0.00116 0.01015 -0.00209 C 0.01133 -0.00232 0.01224 -0.00393 0.01341 -0.00393 C 0.022 -0.00393 0.0306 -0.00279 0.03919 -0.00209 L 0.04922 0.00393 C 0.05039 0.00462 0.05169 0.00462 0.0526 0.00578 L 0.05937 0.01388 C 0.06041 0.01527 0.06172 0.0162 0.06276 0.01782 C 0.0638 0.0199 0.06484 0.02198 0.06601 0.02384 C 0.06706 0.02522 0.06836 0.02615 0.0694 0.02777 C 0.07174 0.03147 0.07435 0.03495 0.07617 0.03981 L 0.0806 0.05161 C 0.08099 0.0537 0.08112 0.05578 0.08177 0.05763 C 0.08307 0.0618 0.0862 0.06967 0.0862 0.06967 L 0.08841 0.08147 C 0.0888 0.08356 0.08932 0.08541 0.08958 0.08749 C 0.09127 0.09953 0.09023 0.09282 0.09297 0.1074 L 0.09401 0.11342 L 0.09518 0.11921 C 0.09557 0.12407 0.0957 0.1287 0.09622 0.13333 C 0.09687 0.13865 0.09857 0.14907 0.09857 0.14907 C 0.09778 0.17777 0.09726 0.20624 0.09622 0.23471 C 0.09609 0.23934 0.09492 0.24953 0.09401 0.25462 C 0.09336 0.25856 0.09232 0.26249 0.09179 0.26666 C 0.09101 0.27221 0.08984 0.28171 0.08841 0.28657 C 0.08515 0.29791 0.08711 0.29189 0.08281 0.30439 C 0.08203 0.30902 0.08138 0.31365 0.0806 0.31828 C 0.07995 0.32221 0.0789 0.32615 0.07838 0.33032 C 0.07799 0.33286 0.07786 0.33564 0.07721 0.33819 C 0.07565 0.34444 0.07278 0.35069 0.07057 0.35624 C 0.06771 0.37106 0.07148 0.35254 0.06719 0.36805 C 0.06666 0.3699 0.06666 0.37221 0.06601 0.37407 C 0.06406 0.37962 0.06107 0.38402 0.05937 0.39004 C 0.05859 0.39259 0.05794 0.39536 0.05716 0.39791 C 0.05573 0.40208 0.05299 0.40833 0.05156 0.4118 C 0.05065 0.41828 0.04974 0.42846 0.04596 0.43171 L 0.0414 0.43564 C 0.04101 0.43772 0.04088 0.43981 0.04036 0.44166 C 0.03906 0.44583 0.03737 0.44976 0.03581 0.4537 L 0.03359 0.45971 L 0.02461 0.48356 C 0.02396 0.48541 0.02357 0.48819 0.02239 0.48958 L 0.01901 0.49351 C 0.01471 0.50485 0.01784 0.49791 0.00781 0.51134 C 0.00638 0.51342 0.00508 0.51573 0.00338 0.51735 C 0.00195 0.51874 0.00039 0.51967 -0.00104 0.52129 C -0.00339 0.52384 -0.00586 0.52592 -0.00781 0.52916 C -0.00886 0.53124 -0.0099 0.53356 -0.0112 0.53518 C -0.01211 0.53634 -0.01354 0.5361 -0.01446 0.53726 C -0.01693 0.53958 -0.01901 0.54259 -0.02123 0.54513 L -0.02461 0.54907 L -0.028 0.55323 C -0.02865 0.55509 -0.02917 0.55763 -0.03021 0.55902 C -0.03112 0.56041 -0.03268 0.55971 -0.0336 0.5611 C -0.03438 0.56249 -0.03386 0.5655 -0.03464 0.56712 C -0.03555 0.56897 -0.03685 0.56967 -0.03802 0.57106 C -0.04154 0.58055 -0.03985 0.57476 -0.04245 0.58888 L -0.04362 0.5949 C -0.04479 0.61157 -0.04466 0.60555 -0.04466 0.61296 L -0.04466 0.61296 " pathEditMode="relative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4312920" y="-150127"/>
            <a:ext cx="6906226" cy="3142240"/>
          </a:xfrm>
          <a:prstGeom prst="wedgeEllipseCallout">
            <a:avLst>
              <a:gd name="adj1" fmla="val -56002"/>
              <a:gd name="adj2" fmla="val 581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СССпара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2920" y="274321"/>
            <a:ext cx="7040880" cy="186371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Спасибо, ребята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, а теперь давайте потанцуем!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" y="1569720"/>
            <a:ext cx="3997171" cy="496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0" y="3365733"/>
            <a:ext cx="2701119" cy="270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90" y="2511656"/>
            <a:ext cx="4178632" cy="308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5" y="4349279"/>
            <a:ext cx="2057400" cy="107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95" y="3673154"/>
            <a:ext cx="1922730" cy="1922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5" y="4679938"/>
            <a:ext cx="4876810" cy="2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Помоги Лунтику собрать инструменты для оркестра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ребята, а теперь давайте потанцуем!</vt:lpstr>
    </vt:vector>
  </TitlesOfParts>
  <Company>Homez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2017-12-01T07:08:23Z</dcterms:created>
  <dcterms:modified xsi:type="dcterms:W3CDTF">2017-12-02T02:23:00Z</dcterms:modified>
</cp:coreProperties>
</file>