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5" r:id="rId3"/>
    <p:sldId id="271" r:id="rId4"/>
    <p:sldId id="262" r:id="rId5"/>
    <p:sldId id="265" r:id="rId6"/>
    <p:sldId id="266" r:id="rId7"/>
    <p:sldId id="261" r:id="rId8"/>
    <p:sldId id="256" r:id="rId9"/>
    <p:sldId id="257" r:id="rId10"/>
    <p:sldId id="258" r:id="rId11"/>
    <p:sldId id="263" r:id="rId12"/>
    <p:sldId id="264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33F0-6FDC-4C96-9161-998890B7CE0B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43169-4C9E-481D-8355-833B88642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43169-4C9E-481D-8355-833B886422D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9540-0C96-419A-8D1D-2A13B4A45B6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B766-6026-4AC2-BCBB-6ECB6A4F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75002"/>
            <a:ext cx="651621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числом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520480" cy="888504"/>
          </a:xfrm>
        </p:spPr>
        <p:txBody>
          <a:bodyPr>
            <a:normAutofit fontScale="92500"/>
          </a:bodyPr>
          <a:lstStyle/>
          <a:p>
            <a:pPr algn="r"/>
            <a:r>
              <a:rPr lang="ru-RU" sz="1600" dirty="0" smtClean="0"/>
              <a:t>Презентацию подготовил: </a:t>
            </a:r>
          </a:p>
          <a:p>
            <a:pPr algn="r"/>
            <a:r>
              <a:rPr lang="ru-RU" sz="1600" dirty="0"/>
              <a:t>в</a:t>
            </a:r>
            <a:r>
              <a:rPr lang="ru-RU" sz="1600" dirty="0" smtClean="0"/>
              <a:t>оспитатель МБДОУ «Мозаика» </a:t>
            </a:r>
            <a:r>
              <a:rPr lang="ru-RU" sz="1600" dirty="0" err="1" smtClean="0"/>
              <a:t>с.Хурба</a:t>
            </a:r>
            <a:endParaRPr lang="ru-RU" sz="1600" dirty="0" smtClean="0"/>
          </a:p>
          <a:p>
            <a:pPr algn="r"/>
            <a:r>
              <a:rPr lang="ru-RU" sz="1600" dirty="0" smtClean="0"/>
              <a:t>Лисовец Наталья Викторовна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59" y="2420888"/>
            <a:ext cx="2966907" cy="22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93"/>
            <a:ext cx="4010793" cy="300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17866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714744" y="2357430"/>
            <a:ext cx="1643074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2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768" y="2357430"/>
            <a:ext cx="1643074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12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57818" y="2214554"/>
            <a:ext cx="164307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5" name="Овал 14"/>
          <p:cNvSpPr/>
          <p:nvPr/>
        </p:nvSpPr>
        <p:spPr>
          <a:xfrm>
            <a:off x="2000232" y="2214554"/>
            <a:ext cx="164307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2428868"/>
            <a:ext cx="1643074" cy="12144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10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02.rupor.sampo.ru/remote/fa77f83d19257d54480ebd2bc114330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357562"/>
            <a:ext cx="140691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02.rupor.sampo.ru/remote/fa77f83d19257d54480ebd2bc114330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140691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02.rupor.sampo.ru/remote/fa77f83d19257d54480ebd2bc114330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140691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02.rupor.sampo.ru/remote/fa77f83d19257d54480ebd2bc114330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140691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02.rupor.sampo.ru/remote/fa77f83d19257d54480ebd2bc114330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714356"/>
            <a:ext cx="140691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ic02.rupor.sampo.ru/remote/fa77f83d19257d54480ebd2bc114330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14356"/>
            <a:ext cx="140691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atic02.rupor.sampo.ru/remote/fa77f83d19257d54480ebd2bc114330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140691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ic02.rupor.sampo.ru/remote/fa77f83d19257d54480ebd2bc114330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429000"/>
            <a:ext cx="140691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foneyes.ru/img/picture/Jun/09/8eb88a1a1cba96410f85fa845ae48a4e/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21621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h23.st.depositphotos.com/1967477/6708/v/170/depositphotos_67088363-Cartoon-sad-bo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928934"/>
            <a:ext cx="187845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rylik.ru/uploads/posts/2015-04/thumbs/1430306549_vector-boys-collection-1-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928934"/>
            <a:ext cx="18967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786050" y="2000240"/>
            <a:ext cx="2571768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=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142876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14678" y="285728"/>
            <a:ext cx="1857388" cy="1428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15074" y="285728"/>
            <a:ext cx="142876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715140" y="2571744"/>
            <a:ext cx="2000264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28662" y="2857496"/>
            <a:ext cx="142876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85786" y="4786322"/>
            <a:ext cx="2000264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00496" y="4929198"/>
            <a:ext cx="142876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072074"/>
            <a:ext cx="142876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857496"/>
            <a:ext cx="142876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atic02.rupor.sampo.ru/remote/fa77f83d19257d54480ebd2bc1143307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848872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2820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130170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3903" y="234888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5683" y="14695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946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3</a:t>
            </a:r>
            <a:endParaRPr lang="ru-RU" sz="54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7357" y="10519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F0"/>
                </a:solidFill>
              </a:rPr>
              <a:t>4</a:t>
            </a:r>
            <a:endParaRPr lang="ru-RU" sz="5400" b="1" dirty="0">
              <a:ln/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0880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http://previews.123rf.com/images/carlacastagno/carlacastagno1204/carlacastagno120400155/13235823-Magic-book-closed-with-a-golden-lock-digital-illustration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1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365867"/>
            <a:ext cx="9252520" cy="218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39038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miart.ru/forum/uploads1/post-29410-12146657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" y="188639"/>
            <a:ext cx="9252520" cy="153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3903" y="234888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5683" y="14695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946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ru-RU" sz="5400" b="1" cap="none" spc="0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7357" y="10519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F0"/>
                </a:solidFill>
                <a:effectLst/>
              </a:rPr>
              <a:t>4</a:t>
            </a:r>
            <a:endParaRPr lang="ru-RU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0880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12274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ashidetci.ru/wp-content/uploads/2016/01/115051083_1x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9"/>
            <a:ext cx="785786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11/115/51/115051085_large_2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7143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11/115/51/115051091_3x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714488"/>
            <a:ext cx="1000131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11/115/51/115051099_4x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714488"/>
            <a:ext cx="10001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attach/c/11/115/51/115051104_large_5x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714488"/>
            <a:ext cx="8572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vadbuzz.ru/sites/default/files/imagecache/photo-big/users/1/photo/2016/71/bTARAthnjz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1714488"/>
            <a:ext cx="9286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svadbuzz.ru/sites/default/files/imagecache/photo-big/users/1/photo/2016/71/KgKcukrSN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714488"/>
            <a:ext cx="8572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0.liveinternet.ru/images/attach/c/11/115/51/115051144_large_8x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1714488"/>
            <a:ext cx="10001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1.liveinternet.ru/images/attach/c/11/115/51/115051149_9x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714488"/>
            <a:ext cx="10715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14744" y="2357430"/>
            <a:ext cx="1643074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4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2357430"/>
            <a:ext cx="1643074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6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818" y="2214554"/>
            <a:ext cx="164307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7" name="Овал 6"/>
          <p:cNvSpPr/>
          <p:nvPr/>
        </p:nvSpPr>
        <p:spPr>
          <a:xfrm>
            <a:off x="2000232" y="2214554"/>
            <a:ext cx="164307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428868"/>
            <a:ext cx="1643074" cy="12144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2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14744" y="2357430"/>
            <a:ext cx="1643074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3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2357430"/>
            <a:ext cx="1643074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4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818" y="2214554"/>
            <a:ext cx="164307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7" name="Овал 6"/>
          <p:cNvSpPr/>
          <p:nvPr/>
        </p:nvSpPr>
        <p:spPr>
          <a:xfrm>
            <a:off x="2000232" y="2214554"/>
            <a:ext cx="164307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-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428868"/>
            <a:ext cx="1643074" cy="12144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7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00.infourok.ru/images/doc/90/108203/hello_html_469419f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141" y="857232"/>
            <a:ext cx="541885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8cudo.ru/published/publicdata/YARODILSYA/attachments/SC/products_pictures/1colors_en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40004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571480"/>
            <a:ext cx="3714776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12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643314"/>
            <a:ext cx="214314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bg1"/>
                </a:solidFill>
              </a:rPr>
              <a:t>10 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072198" y="3571876"/>
            <a:ext cx="207170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bg1"/>
                </a:solidFill>
              </a:rPr>
              <a:t>2</a:t>
            </a:r>
            <a:endParaRPr lang="ru-RU" sz="9600" dirty="0">
              <a:solidFill>
                <a:schemeClr val="bg1"/>
              </a:solidFill>
            </a:endParaRPr>
          </a:p>
        </p:txBody>
      </p:sp>
      <p:cxnSp>
        <p:nvCxnSpPr>
          <p:cNvPr id="32" name="Прямая соединительная линия 31"/>
          <p:cNvCxnSpPr>
            <a:stCxn id="4" idx="5"/>
          </p:cNvCxnSpPr>
          <p:nvPr/>
        </p:nvCxnSpPr>
        <p:spPr>
          <a:xfrm rot="5400000">
            <a:off x="5601418" y="2787855"/>
            <a:ext cx="183235" cy="38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642918"/>
            <a:ext cx="139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139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857364"/>
            <a:ext cx="139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139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139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104143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42918"/>
            <a:ext cx="107157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18"/>
            <a:ext cx="139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139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m1-tub-ru.yandex.net/i?id=2e93e71373d04458ffe18328c461612a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139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Десятиугольник 17"/>
          <p:cNvSpPr/>
          <p:nvPr/>
        </p:nvSpPr>
        <p:spPr>
          <a:xfrm>
            <a:off x="6715140" y="500042"/>
            <a:ext cx="2428860" cy="17859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10</a:t>
            </a:r>
            <a:endParaRPr lang="ru-RU" sz="9600" dirty="0"/>
          </a:p>
        </p:txBody>
      </p:sp>
      <p:pic>
        <p:nvPicPr>
          <p:cNvPr id="20" name="Рисунок 19" descr="http://www.sb-znatok.ru/images/img/034/3428.jpg?version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86124"/>
            <a:ext cx="752475" cy="8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sb-znatok.ru/images/img/034/3428.jpg?version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86124"/>
            <a:ext cx="752475" cy="8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6929454" y="2857496"/>
            <a:ext cx="155734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5000636"/>
            <a:ext cx="2500330" cy="1343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12</a:t>
            </a:r>
            <a:endParaRPr lang="ru-RU" sz="9600" dirty="0"/>
          </a:p>
        </p:txBody>
      </p:sp>
      <p:pic>
        <p:nvPicPr>
          <p:cNvPr id="19" name="Рисунок 18" descr="http://dutsadok.com.ua/clipart/ljudi/181aab9aaeb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496"/>
            <a:ext cx="132820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dddeti.ru/sites/default/files/styles/large/public/79777724_large_malchik_1.png?itok=g3RSeOU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21429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previews.123rf.com/images/tokhiti/tokhiti0807/tokhiti080700034/3329126-Cartoon-basket-with-apples-and-pears-on-a-sky-background--Stock-Vecto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714884"/>
            <a:ext cx="1895475" cy="16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48</Words>
  <Application>Microsoft Office PowerPoint</Application>
  <PresentationFormat>Экран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Знакомство с числом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Сарп</cp:lastModifiedBy>
  <cp:revision>23</cp:revision>
  <dcterms:created xsi:type="dcterms:W3CDTF">2016-10-25T08:24:45Z</dcterms:created>
  <dcterms:modified xsi:type="dcterms:W3CDTF">2019-02-05T05:10:05Z</dcterms:modified>
</cp:coreProperties>
</file>