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3" r:id="rId3"/>
    <p:sldId id="258" r:id="rId4"/>
    <p:sldId id="278" r:id="rId5"/>
    <p:sldId id="259" r:id="rId6"/>
    <p:sldId id="280" r:id="rId7"/>
    <p:sldId id="260" r:id="rId8"/>
    <p:sldId id="277" r:id="rId9"/>
    <p:sldId id="279" r:id="rId10"/>
    <p:sldId id="262" r:id="rId11"/>
    <p:sldId id="264" r:id="rId12"/>
    <p:sldId id="265" r:id="rId13"/>
    <p:sldId id="267" r:id="rId14"/>
    <p:sldId id="270" r:id="rId15"/>
    <p:sldId id="268" r:id="rId16"/>
    <p:sldId id="276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nnasha.ru/hrystuwy58neo-beopluv17/%D0%90%D1%82%D0%B0%D0%BC%D0%B0%D0%B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nnasha.ru/hrystuwy58neo-beopluv17/%D0%A1%D1%82%D0%B0%D1%80%D0%BE%D1%87%D0%B5%D1%80%D0%BA%D0%B0%D1%81%D1%81%D0%BA%D0%B0%D1%8F" TargetMode="External"/><Relationship Id="rId4" Type="http://schemas.openxmlformats.org/officeDocument/2006/relationships/hyperlink" Target="http://annasha.ru/hrystuwy58neo-beopluv17/%D0%9F%D0%BB%D0%B0%D1%82%D0%BE%D0%B2,_%D0%9C%D0%B0%D1%82%D0%B2%D0%B5%D0%B9_%D0%98%D0%B2%D0%B0%D0%BD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nasha.ru/hrystuwy58neo-beopluv17/%D0%92%D0%BE%D0%BB%D0%BB%D0%B0%D0%BD,_%D0%A4%D1%80%D0%B0%D0%BD%D1%86_%D0%9F%D0%B0%D0%B2%D0%BB%D0%BE%D0%B2%D0%B8%D1%87_%D0%B4%D0%B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nnasha.ru/hrystuwy58neo-beopluv17/%D0%92%D0%BE%D0%B9%D1%81%D0%BA%D0%BE_%D0%94%D0%BE%D0%BD%D1%81%D0%BA%D0%BE%D0%B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nasha.ru/hrystuwy58neo-beopluv17/%D0%92%D0%BE%D0%B7%D0%BD%D0%B5%D1%81%D0%B5%D0%BD%D0%B8%D0%B5_%D0%93%D0%BE%D1%81%D0%BF%D0%BE%D0%B4%D0%BD%D0%B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578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solidFill>
                <a:srgbClr val="7030A0"/>
              </a:solidFill>
            </a:endParaRPr>
          </a:p>
          <a:p>
            <a:endParaRPr lang="ru-RU" sz="6000" b="1" dirty="0" smtClean="0">
              <a:solidFill>
                <a:srgbClr val="7030A0"/>
              </a:solidFill>
            </a:endParaRPr>
          </a:p>
          <a:p>
            <a:r>
              <a:rPr lang="ru-RU" sz="6000" b="1" dirty="0" smtClean="0">
                <a:solidFill>
                  <a:srgbClr val="C00000"/>
                </a:solidFill>
              </a:rPr>
              <a:t>Мой  город – 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Новочеркасск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4643446"/>
            <a:ext cx="6000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Подготовила  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Воспитатель: Сапрыгина И. Ю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Д/С  44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Новочеркасск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2018г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7.radikal.ru/i301/1102/06/25be265463e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7215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9" y="71435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Триумфальная арка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805/missis-irishka.0/0_11ec1_81ca349d_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иа\Desktop\новочеркасск\фото города\P9103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62865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Александру </a:t>
            </a:r>
          </a:p>
          <a:p>
            <a:r>
              <a:rPr lang="ru-RU" dirty="0" smtClean="0"/>
              <a:t>Сергеевичу</a:t>
            </a:r>
          </a:p>
          <a:p>
            <a:r>
              <a:rPr lang="ru-RU" dirty="0" smtClean="0"/>
              <a:t>Пушкину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иа\Desktop\новочеркасск\фото города\P9103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692945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71435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Новочеркасский</a:t>
            </a:r>
            <a:endParaRPr lang="ru-RU" dirty="0" smtClean="0"/>
          </a:p>
          <a:p>
            <a:r>
              <a:rPr lang="ru-RU" dirty="0" smtClean="0"/>
              <a:t>Политехнический</a:t>
            </a:r>
          </a:p>
          <a:p>
            <a:r>
              <a:rPr lang="ru-RU" dirty="0" smtClean="0"/>
              <a:t>университет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иа\Desktop\музей.jpg"/>
          <p:cNvPicPr>
            <a:picLocks noChangeAspect="1" noChangeArrowheads="1"/>
          </p:cNvPicPr>
          <p:nvPr/>
        </p:nvPicPr>
        <p:blipFill>
          <a:blip r:embed="rId2"/>
          <a:srcRect b="5634"/>
          <a:stretch>
            <a:fillRect/>
          </a:stretch>
        </p:blipFill>
        <p:spPr bwMode="auto">
          <a:xfrm>
            <a:off x="1857356" y="0"/>
            <a:ext cx="728664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5" y="57148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Донского </a:t>
            </a:r>
          </a:p>
          <a:p>
            <a:r>
              <a:rPr lang="ru-RU" dirty="0" smtClean="0"/>
              <a:t>казачества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иа\Desktop\новочеркасск\фото города\P9083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миа\Desktop\новочеркасск\фото города\PA194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иа\Desktop\новочеркасск\фото города\PA214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jmirok.ucoz.ru/_fr/11/4698872.jpg"/>
          <p:cNvPicPr/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578645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Новочеркасск был основан 18 (30 мая) 1805 года как столица </a:t>
            </a:r>
            <a:r>
              <a:rPr lang="ru-RU" dirty="0" smtClean="0">
                <a:solidFill>
                  <a:schemeClr val="tx2"/>
                </a:solidFill>
              </a:rPr>
              <a:t>донского казачества. Въезд в город Новочеркасск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wikimapia.org/p/00/01/42/06/80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71480"/>
            <a:ext cx="26431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снователем города был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Атаман"/>
              </a:rPr>
              <a:t>атаман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Платов, Матвей Иванович"/>
              </a:rPr>
              <a:t>Матвей Платов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До этого столица располагалась в 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Старочеркасская"/>
              </a:rPr>
              <a:t>Черкасске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(ныне станица </a:t>
            </a:r>
            <a:r>
              <a:rPr kumimoji="0" lang="ru-RU" sz="1600" b="0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Старочеркасская"/>
              </a:rPr>
              <a:t>Старочеркасская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иа\Desktop\новочеркасск\фото города\PA220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70723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3357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Вскоре на Дон прибыл имевший богатый опыт градостроительства инженер генерал-лейтенант </a:t>
            </a:r>
            <a:r>
              <a:rPr lang="ru-RU" u="sng" dirty="0" smtClean="0">
                <a:hlinkClick r:id="rId3" tooltip="Воллан, Франц Павлович де"/>
              </a:rPr>
              <a:t>Ф. П. </a:t>
            </a:r>
            <a:r>
              <a:rPr lang="ru-RU" u="sng" dirty="0" err="1" smtClean="0">
                <a:hlinkClick r:id="rId3" tooltip="Воллан, Франц Павлович де"/>
              </a:rPr>
              <a:t>Деволан</a:t>
            </a:r>
            <a:r>
              <a:rPr lang="ru-RU" dirty="0" smtClean="0"/>
              <a:t> с поручением царя:  вместе с Платовым выбрать место для будущей столицы Земли </a:t>
            </a:r>
            <a:r>
              <a:rPr lang="ru-RU" u="sng" dirty="0" smtClean="0">
                <a:hlinkClick r:id="rId4" tooltip="Войско Донское"/>
              </a:rPr>
              <a:t>Войска Донского</a:t>
            </a:r>
            <a:r>
              <a:rPr lang="ru-RU" dirty="0" smtClean="0"/>
              <a:t> и составить план нового города.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00438"/>
            <a:ext cx="314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был спроектирован в лучших традициях европейских образцов градостроительства, с просторными площадями, широкими проспектами и утопающими в зелени бульварами. </a:t>
            </a:r>
            <a:r>
              <a:rPr lang="ru-RU" dirty="0" err="1" smtClean="0"/>
              <a:t>Деволан</a:t>
            </a:r>
            <a:r>
              <a:rPr lang="ru-RU" dirty="0" smtClean="0"/>
              <a:t>, назвав будущий Новочеркасск «маленьким Парижем»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delanounas.ru/images/img/d/3/d3d3LmRvbmN5LnJ1L3NpdGVzL2RlZmF1bHQvZmlsZXMvdm96bmVzZW5za2l5X3NvYm9yLmpwZz9fX2lkPTEzMj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6786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3"/>
            <a:ext cx="2071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 (30 мая) 1805 года в день великого православного праздника </a:t>
            </a:r>
            <a:r>
              <a:rPr lang="ru-RU" u="sng" dirty="0" smtClean="0">
                <a:hlinkClick r:id="rId3" tooltip="Вознесение Господне"/>
              </a:rPr>
              <a:t>Вознесения Господня</a:t>
            </a:r>
            <a:r>
              <a:rPr lang="ru-RU" dirty="0" smtClean="0"/>
              <a:t> состоялось историческое торжество закладки новой столицы Дона и войскового храма.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avel-info.ru/uploads_user/1000/359/31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5857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Собор в ночное </a:t>
            </a:r>
          </a:p>
          <a:p>
            <a:r>
              <a:rPr lang="ru-RU" dirty="0" smtClean="0"/>
              <a:t>Время суток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urblogger.ru/imgs/company_news/large/8584_41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6786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3" y="785794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Донскому атаману Ермаку Тимофеевичу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иа\Desktop\теа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678657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737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Донской театр драмы и комедии имени В. Ф. Комиссаржевской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миа\Desktop\дво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692945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3" y="42860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Атаманский Дворец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333333"/>
      </a:dk1>
      <a:lt1>
        <a:sysClr val="window" lastClr="F0F0F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121</Words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Мамиа</dc:creator>
  <cp:lastModifiedBy>Мамиа</cp:lastModifiedBy>
  <cp:revision>11</cp:revision>
  <dcterms:created xsi:type="dcterms:W3CDTF">2016-10-02T05:47:40Z</dcterms:created>
  <dcterms:modified xsi:type="dcterms:W3CDTF">2018-04-22T13:58:57Z</dcterms:modified>
</cp:coreProperties>
</file>