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4" r:id="rId2"/>
    <p:sldId id="277" r:id="rId3"/>
    <p:sldId id="283" r:id="rId4"/>
    <p:sldId id="257" r:id="rId5"/>
    <p:sldId id="258" r:id="rId6"/>
    <p:sldId id="259" r:id="rId7"/>
    <p:sldId id="278" r:id="rId8"/>
    <p:sldId id="281" r:id="rId9"/>
    <p:sldId id="28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9211" autoAdjust="0"/>
    <p:restoredTop sz="94685" autoAdjust="0"/>
  </p:normalViewPr>
  <p:slideViewPr>
    <p:cSldViewPr>
      <p:cViewPr varScale="1">
        <p:scale>
          <a:sx n="98" d="100"/>
          <a:sy n="98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2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43459-AB35-4A43-9C57-B03F783EE941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EC54-DA1D-46BD-94F2-C90A1CBC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EC54-DA1D-46BD-94F2-C90A1CBC9F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EC54-DA1D-46BD-94F2-C90A1CBC9F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EC54-DA1D-46BD-94F2-C90A1CBC9F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23 февраля\83940516_17239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папа  защитник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иа\Desktop\день защитника отечества\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85860"/>
            <a:ext cx="3288276" cy="218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358114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3 Результативн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ый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миа\Desktop\83940516_172395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429240"/>
            <a:ext cx="3195002" cy="1428760"/>
          </a:xfrm>
          <a:prstGeom prst="rect">
            <a:avLst/>
          </a:prstGeom>
          <a:noFill/>
        </p:spPr>
      </p:pic>
      <p:pic>
        <p:nvPicPr>
          <p:cNvPr id="2050" name="Picture 2" descr="C:\Users\Мамиа\Desktop\100NIKON\DSCN0064.JPG"/>
          <p:cNvPicPr>
            <a:picLocks noChangeAspect="1" noChangeArrowheads="1"/>
          </p:cNvPicPr>
          <p:nvPr/>
        </p:nvPicPr>
        <p:blipFill>
          <a:blip r:embed="rId3" cstate="print"/>
          <a:srcRect l="4255" t="18000" r="6383"/>
          <a:stretch>
            <a:fillRect/>
          </a:stretch>
        </p:blipFill>
        <p:spPr bwMode="auto">
          <a:xfrm>
            <a:off x="1000100" y="1357298"/>
            <a:ext cx="1857388" cy="120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Мамиа\Desktop\100NIKON\DSCN00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5852" y="4786322"/>
            <a:ext cx="2428893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Мамиа\Desktop\100NIKON\DSCN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185738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C:\Users\Мамиа\Desktop\DSCN0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1656184" cy="1869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4714876" y="1071546"/>
            <a:ext cx="4143404" cy="4286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«Мой папа».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Фотовыставка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Нащи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Защитники».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призминтации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«Рода войск»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Культурный досуг «Вместе с папами».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85852" y="928670"/>
            <a:ext cx="7215238" cy="41434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Участники:</a:t>
            </a:r>
            <a:r>
              <a:rPr lang="ru-RU" sz="1600" dirty="0" smtClean="0">
                <a:solidFill>
                  <a:srgbClr val="FFC000"/>
                </a:solidFill>
              </a:rPr>
              <a:t/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solidFill>
                  <a:srgbClr val="002060"/>
                </a:solidFill>
              </a:rPr>
              <a:t>: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Сапрыгина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Инна Юрьевна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 физической культуры: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Борисенко Лиля Викторовна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группы, родители.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- творческий.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Краткосрочный.  февраль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 реализации: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№44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448524"/>
            <a:ext cx="2941630" cy="1409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14348" y="1785926"/>
            <a:ext cx="4214842" cy="292895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643182"/>
            <a:ext cx="38576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знаний об истории возникновения праздника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-отсутствие знаний о Российской Армии; -отсутствие знаний о воинах России, защитниках Отечества.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785794"/>
            <a:ext cx="2128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72074"/>
            <a:ext cx="2941630" cy="1409476"/>
          </a:xfrm>
          <a:prstGeom prst="rect">
            <a:avLst/>
          </a:prstGeom>
          <a:noFill/>
        </p:spPr>
      </p:pic>
      <p:pic>
        <p:nvPicPr>
          <p:cNvPr id="1026" name="Picture 2" descr="C:\Users\Мамиа\Desktop\день защитника отечества\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14356"/>
            <a:ext cx="2578103" cy="386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785794"/>
            <a:ext cx="4572000" cy="51736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Мамиа\Desktop\Чегода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57818" y="1714488"/>
            <a:ext cx="1500198" cy="1224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448524"/>
            <a:ext cx="2941630" cy="1409476"/>
          </a:xfrm>
          <a:prstGeom prst="rect">
            <a:avLst/>
          </a:prstGeom>
          <a:noFill/>
        </p:spPr>
      </p:pic>
      <p:pic>
        <p:nvPicPr>
          <p:cNvPr id="6" name="Picture 2" descr="C:\Users\Мамиа\Desktop\архипов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15206" y="1071546"/>
            <a:ext cx="1102042" cy="1412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Мамиа\Desktop\1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357562"/>
            <a:ext cx="1396577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Горизонтальный свиток 7"/>
          <p:cNvSpPr/>
          <p:nvPr/>
        </p:nvSpPr>
        <p:spPr>
          <a:xfrm>
            <a:off x="142844" y="1714488"/>
            <a:ext cx="5072098" cy="38576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2500306"/>
            <a:ext cx="4357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Родина, Отечество.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Любовь к близким людям, к детскому саду, к родному городу и родной стране играют огромную роль в становлении личности ребенка. Воспитание чувства патриотизма у дошкольников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 сложный и длительный. Но нельзя быть патриотом, любить Родину, не зная, как любили и берегли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еѐ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предки: отцы, деды, прадеды.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857916" cy="5000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4043362" cy="476886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- 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214950"/>
            <a:ext cx="3929176" cy="15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амиа\Desktop\p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4643470" cy="315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214282" y="1785926"/>
            <a:ext cx="3571900" cy="26049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Развивать уважительное отношение к своим отцам, всем мужчинам, которые служили в рядах Российской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008313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00108"/>
            <a:ext cx="4357718" cy="5429288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:\Users\Мамиа\Desktop\83940516_172395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2198" y="5000636"/>
            <a:ext cx="2127508" cy="1066802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 flipH="1">
            <a:off x="214282" y="785794"/>
            <a:ext cx="4714940" cy="18573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Образовательные: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 закрепить </a:t>
            </a:r>
            <a:r>
              <a:rPr lang="ru-RU" dirty="0" smtClean="0">
                <a:solidFill>
                  <a:schemeClr val="tx1"/>
                </a:solidFill>
              </a:rPr>
              <a:t>и уточнить знания детей о празднике День Защитника Отечества;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формировать знания детей о мужских профессиях.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 flipH="1">
            <a:off x="214282" y="2571744"/>
            <a:ext cx="4429156" cy="41434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Развивающие: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формировать у детей умения рассуждать, делать умозаключения;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-развивать творческое воображение и фантазию детей;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-учить детей чувствовать и понимать характер образов художественных произведений, воспринимать их взаимосвязь с жизненными явлениями.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 flipH="1">
            <a:off x="5143504" y="642918"/>
            <a:ext cx="3786214" cy="43577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Воспитательные: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-воспитывать у детей любовь и чувство уважения к папе, членам семьи, учить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-воспитывать у детей желание готовить подарок любимому человеку, с радостью дарить его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проявлять заботу о родных людях;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8" y="5286387"/>
            <a:ext cx="2699012" cy="13533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64291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миа\Desktop\г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2857520" cy="2248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3643306" y="1000108"/>
            <a:ext cx="5143536" cy="4500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интереса к армии, уважение к защитникам Отечества.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любви к Родине.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высоких нравственных личностных качеств: отзывчивость, справедливость, смелость, толерантность.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роли отца в сознании ребенка.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активности пап в участии совместных мероприятий.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5429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1 Накопительный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Мамиа\Desktop\100NIKON\DSCN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08720"/>
            <a:ext cx="2776392" cy="1749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Мамиа\Desktop\100NIKON\DSCN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279235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Мамиа\Desktop\100NIKON\DSCN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57192"/>
            <a:ext cx="1973278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572140"/>
            <a:ext cx="3857652" cy="1176889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3786182" y="642918"/>
            <a:ext cx="5143536" cy="52864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детьми о военных профессиях.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о людях разных профессий.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презентации «Род войск»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ролевые игры «Летчики», «Моряки», «Пограничники»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 детям: узнать кем и где работают их папы, чем они любят заниматься в свободное от работы время.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57158" y="928670"/>
            <a:ext cx="3929090" cy="4572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«Мой  папа».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фотографий на тему: «Наши Защитники»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с детьми о папе как личности, его увлечениях.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 детей о своем папе.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Ручной труд «Солдат». Подарок папе.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«Кораблик для папы»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военной технике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  2 ТВОРЧЕСКИЙ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миа\Desktop\100NIKON\DSCN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1785950" cy="139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Мамиа\Desktop\100NIKON\DSCN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071678"/>
            <a:ext cx="1671649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Мамиа\Desktop\100NIKON\DSCN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3429000"/>
            <a:ext cx="2595138" cy="1869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Мамиа\Desktop\DSCN0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143488"/>
            <a:ext cx="3429024" cy="157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Мамиа\Desktop\83940516_1723959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72198" y="5643578"/>
            <a:ext cx="257176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333333"/>
      </a:dk1>
      <a:lt1>
        <a:sysClr val="window" lastClr="F0F0F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33333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</TotalTime>
  <Words>412</Words>
  <Application>Microsoft Office PowerPoint</Application>
  <PresentationFormat>Экран (4:3)</PresentationFormat>
  <Paragraphs>60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Цель проекты</vt:lpstr>
      <vt:lpstr>задачи</vt:lpstr>
      <vt:lpstr>Слайд 7</vt:lpstr>
      <vt:lpstr>Слайд 8</vt:lpstr>
      <vt:lpstr>Слайд 9</vt:lpstr>
      <vt:lpstr>Этап 3 Результативный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папа  защитник</dc:title>
  <dc:creator>Мама</dc:creator>
  <cp:lastModifiedBy>Мамиа</cp:lastModifiedBy>
  <cp:revision>74</cp:revision>
  <dcterms:created xsi:type="dcterms:W3CDTF">2014-12-18T17:09:16Z</dcterms:created>
  <dcterms:modified xsi:type="dcterms:W3CDTF">2019-02-23T08:29:28Z</dcterms:modified>
</cp:coreProperties>
</file>